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2"/>
  </p:notesMasterIdLst>
  <p:handoutMasterIdLst>
    <p:handoutMasterId r:id="rId13"/>
  </p:handoutMasterIdLst>
  <p:sldIdLst>
    <p:sldId id="256" r:id="rId5"/>
    <p:sldId id="282" r:id="rId6"/>
    <p:sldId id="260" r:id="rId7"/>
    <p:sldId id="258" r:id="rId8"/>
    <p:sldId id="283" r:id="rId9"/>
    <p:sldId id="281" r:id="rId10"/>
    <p:sldId id="274" r:id="rId11"/>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snapToObjects="1">
      <p:cViewPr>
        <p:scale>
          <a:sx n="75" d="100"/>
          <a:sy n="75" d="100"/>
        </p:scale>
        <p:origin x="974" y="403"/>
      </p:cViewPr>
      <p:guideLst>
        <p:guide orient="horz" pos="2160"/>
        <p:guide pos="3840"/>
      </p:guideLst>
    </p:cSldViewPr>
  </p:slideViewPr>
  <p:notesTextViewPr>
    <p:cViewPr>
      <p:scale>
        <a:sx n="1" d="1"/>
        <a:sy n="1" d="1"/>
      </p:scale>
      <p:origin x="0" y="0"/>
    </p:cViewPr>
  </p:notesTextViewPr>
  <p:notesViewPr>
    <p:cSldViewPr snapToGrid="0" snapToObjects="1">
      <p:cViewPr varScale="1">
        <p:scale>
          <a:sx n="83" d="100"/>
          <a:sy n="83" d="100"/>
        </p:scale>
        <p:origin x="391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ofPieChart>
        <c:ofPieType val="pie"/>
        <c:varyColors val="1"/>
        <c:dLbls>
          <c:showLegendKey val="0"/>
          <c:showVal val="0"/>
          <c:showCatName val="0"/>
          <c:showSerName val="0"/>
          <c:showPercent val="0"/>
          <c:showBubbleSize val="0"/>
          <c:showLeaderLines val="0"/>
        </c:dLbls>
        <c:gapWidth val="100"/>
        <c:secondPieSize val="75"/>
        <c:serLines>
          <c:spPr>
            <a:ln w="635" cap="flat" cmpd="sng" algn="ctr">
              <a:solidFill>
                <a:schemeClr val="tx1">
                  <a:alpha val="50000"/>
                </a:schemeClr>
              </a:solidFill>
              <a:round/>
            </a:ln>
            <a:effectLst/>
          </c:spPr>
        </c:serLines>
      </c:ofPieChart>
      <c:spPr>
        <a:noFill/>
        <a:ln>
          <a:noFill/>
        </a:ln>
        <a:effectLst/>
      </c:spPr>
    </c:plotArea>
    <c:legend>
      <c:legendPos val="r"/>
      <c:layout>
        <c:manualLayout>
          <c:xMode val="edge"/>
          <c:yMode val="edge"/>
          <c:x val="0.83724402046109014"/>
          <c:y val="0.28306539071289344"/>
          <c:w val="0.15149181877179171"/>
          <c:h val="0.40024637897975207"/>
        </c:manualLayout>
      </c:layout>
      <c:overlay val="0"/>
      <c:spPr>
        <a:noFill/>
        <a:ln>
          <a:noFill/>
        </a:ln>
        <a:effectLst/>
      </c:spPr>
      <c:txPr>
        <a:bodyPr rot="0" spcFirstLastPara="1" vertOverflow="ellipsis" vert="horz" wrap="square" anchor="ctr" anchorCtr="1"/>
        <a:lstStyle/>
        <a:p>
          <a:pPr>
            <a:defRPr lang="zh-CN" sz="1800" b="0" i="0" u="none" strike="noStrike" kern="1200" baseline="0" noProof="0">
              <a:solidFill>
                <a:schemeClr val="tx1">
                  <a:lumMod val="65000"/>
                  <a:lumOff val="35000"/>
                </a:schemeClr>
              </a:solidFill>
              <a:latin typeface="Microsoft YaHei UI" panose="020B0503020204020204" pitchFamily="34" charset="-122"/>
              <a:ea typeface="Microsoft YaHei UI" panose="020B0503020204020204" pitchFamily="34"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zh-CN" noProof="0">
          <a:latin typeface="Microsoft YaHei UI" panose="020B0503020204020204" pitchFamily="34" charset="-122"/>
          <a:ea typeface="Microsoft YaHei UI" panose="020B0503020204020204" pitchFamily="34"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 Id="rId4"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neutralicon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dgm:fillClrLst>
    <dgm:linClrLst meth="repeat">
      <a:schemeClr val="lt1">
        <a:alpha val="0"/>
      </a:schemeClr>
    </dgm:linClrLst>
    <dgm:effectClrLst/>
    <dgm:txLinClrLst/>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9A589A-46DE-0F49-B460-E7914F3E440D}" type="doc">
      <dgm:prSet loTypeId="urn:microsoft.com/office/officeart/2018/2/layout/IconCircleList" loCatId="icon" qsTypeId="urn:microsoft.com/office/officeart/2005/8/quickstyle/simple1" qsCatId="simple" csTypeId="urn:microsoft.com/office/officeart/2018/5/colors/Iconchunking_neutralicon_accent3_2" csCatId="accent3" phldr="1"/>
      <dgm:spPr/>
      <dgm:t>
        <a:bodyPr rtlCol="0"/>
        <a:lstStyle/>
        <a:p>
          <a:pPr rtl="0"/>
          <a:endParaRPr lang="en-US"/>
        </a:p>
      </dgm:t>
    </dgm:pt>
    <dgm:pt modelId="{66039115-797B-304C-9FC0-EFABB1F21232}">
      <dgm:prSet/>
      <dgm:spPr/>
      <dgm:t>
        <a:bodyPr rtlCol="0"/>
        <a:lstStyle/>
        <a:p>
          <a:pPr rtl="0">
            <a:lnSpc>
              <a:spcPct val="100000"/>
            </a:lnSpc>
          </a:pPr>
          <a:r>
            <a:rPr lang="en-US" altLang="zh-CN" noProof="0" dirty="0">
              <a:latin typeface="Microsoft YaHei UI" panose="020B0503020204020204" pitchFamily="34" charset="-122"/>
              <a:ea typeface="Microsoft YaHei UI" panose="020B0503020204020204" pitchFamily="34" charset="-122"/>
            </a:rPr>
            <a:t>Spring boot</a:t>
          </a:r>
          <a:endParaRPr lang="zh-CN" altLang="en-US" noProof="0" dirty="0">
            <a:latin typeface="Microsoft YaHei UI" panose="020B0503020204020204" pitchFamily="34" charset="-122"/>
            <a:ea typeface="Microsoft YaHei UI" panose="020B0503020204020204" pitchFamily="34" charset="-122"/>
          </a:endParaRPr>
        </a:p>
      </dgm:t>
    </dgm:pt>
    <dgm:pt modelId="{C8EABE8F-1E84-494E-AD8A-32BA419A36E9}" type="parTrans" cxnId="{31C3237C-2299-B649-8C93-587C97AC9999}">
      <dgm:prSet/>
      <dgm:spPr/>
      <dgm:t>
        <a:bodyPr rtlCol="0"/>
        <a:lstStyle/>
        <a:p>
          <a:pPr rtl="0"/>
          <a:endParaRPr lang="zh-CN" altLang="en-US" noProof="0" dirty="0">
            <a:latin typeface="Microsoft YaHei UI" panose="020B0503020204020204" pitchFamily="34" charset="-122"/>
            <a:ea typeface="Microsoft YaHei UI" panose="020B0503020204020204" pitchFamily="34" charset="-122"/>
          </a:endParaRPr>
        </a:p>
      </dgm:t>
    </dgm:pt>
    <dgm:pt modelId="{D044F6BA-1D90-EC47-8A78-B9796198ECF5}" type="sibTrans" cxnId="{31C3237C-2299-B649-8C93-587C97AC9999}">
      <dgm:prSet/>
      <dgm:spPr/>
      <dgm:t>
        <a:bodyPr rtlCol="0"/>
        <a:lstStyle/>
        <a:p>
          <a:pPr rtl="0">
            <a:lnSpc>
              <a:spcPct val="100000"/>
            </a:lnSpc>
          </a:pPr>
          <a:endParaRPr lang="zh-CN" altLang="en-US" noProof="0" dirty="0">
            <a:latin typeface="Microsoft YaHei UI" panose="020B0503020204020204" pitchFamily="34" charset="-122"/>
            <a:ea typeface="Microsoft YaHei UI" panose="020B0503020204020204" pitchFamily="34" charset="-122"/>
          </a:endParaRPr>
        </a:p>
      </dgm:t>
    </dgm:pt>
    <dgm:pt modelId="{E39563C5-C199-4F5B-A899-8CC0710341A0}">
      <dgm:prSet/>
      <dgm:spPr/>
      <dgm:t>
        <a:bodyPr rtlCol="0"/>
        <a:lstStyle/>
        <a:p>
          <a:pPr rtl="0">
            <a:lnSpc>
              <a:spcPct val="100000"/>
            </a:lnSpc>
          </a:pPr>
          <a:r>
            <a:rPr lang="en-US" altLang="zh-CN" noProof="0" dirty="0">
              <a:latin typeface="Microsoft YaHei UI" panose="020B0503020204020204" pitchFamily="34" charset="-122"/>
              <a:ea typeface="Microsoft YaHei UI" panose="020B0503020204020204" pitchFamily="34" charset="-122"/>
            </a:rPr>
            <a:t>Mybatis-plus</a:t>
          </a:r>
          <a:endParaRPr lang="zh-CN" altLang="en-US" noProof="0" dirty="0">
            <a:latin typeface="Microsoft YaHei UI" panose="020B0503020204020204" pitchFamily="34" charset="-122"/>
            <a:ea typeface="Microsoft YaHei UI" panose="020B0503020204020204" pitchFamily="34" charset="-122"/>
          </a:endParaRPr>
        </a:p>
      </dgm:t>
    </dgm:pt>
    <dgm:pt modelId="{6531EA77-44C5-4E3D-BA04-70C1E49BCD39}" type="parTrans" cxnId="{BBAD9FDB-1013-4B11-A9AE-2815527D1B78}">
      <dgm:prSet/>
      <dgm:spPr/>
      <dgm:t>
        <a:bodyPr rtlCol="0"/>
        <a:lstStyle/>
        <a:p>
          <a:pPr rtl="0"/>
          <a:endParaRPr lang="zh-CN" altLang="en-US" noProof="0" dirty="0">
            <a:latin typeface="Microsoft YaHei UI" panose="020B0503020204020204" pitchFamily="34" charset="-122"/>
            <a:ea typeface="Microsoft YaHei UI" panose="020B0503020204020204" pitchFamily="34" charset="-122"/>
          </a:endParaRPr>
        </a:p>
      </dgm:t>
    </dgm:pt>
    <dgm:pt modelId="{BC971DAC-9BE2-44B2-ABE4-8099C777E9C4}" type="sibTrans" cxnId="{BBAD9FDB-1013-4B11-A9AE-2815527D1B78}">
      <dgm:prSet/>
      <dgm:spPr/>
      <dgm:t>
        <a:bodyPr rtlCol="0"/>
        <a:lstStyle/>
        <a:p>
          <a:pPr rtl="0">
            <a:lnSpc>
              <a:spcPct val="100000"/>
            </a:lnSpc>
          </a:pPr>
          <a:endParaRPr lang="zh-CN" altLang="en-US" noProof="0" dirty="0">
            <a:latin typeface="Microsoft YaHei UI" panose="020B0503020204020204" pitchFamily="34" charset="-122"/>
            <a:ea typeface="Microsoft YaHei UI" panose="020B0503020204020204" pitchFamily="34" charset="-122"/>
          </a:endParaRPr>
        </a:p>
      </dgm:t>
    </dgm:pt>
    <dgm:pt modelId="{15B1A768-2666-4AB4-BDA7-F0E3C4160D59}">
      <dgm:prSet/>
      <dgm:spPr/>
      <dgm:t>
        <a:bodyPr rtlCol="0"/>
        <a:lstStyle/>
        <a:p>
          <a:pPr rtl="0">
            <a:lnSpc>
              <a:spcPct val="100000"/>
            </a:lnSpc>
          </a:pPr>
          <a:r>
            <a:rPr lang="en-US" altLang="zh-CN" noProof="0" dirty="0">
              <a:latin typeface="Microsoft YaHei UI" panose="020B0503020204020204" pitchFamily="34" charset="-122"/>
              <a:ea typeface="Microsoft YaHei UI" panose="020B0503020204020204" pitchFamily="34" charset="-122"/>
            </a:rPr>
            <a:t>Vue</a:t>
          </a:r>
          <a:endParaRPr lang="zh-CN" altLang="en-US" noProof="0" dirty="0">
            <a:latin typeface="Microsoft YaHei UI" panose="020B0503020204020204" pitchFamily="34" charset="-122"/>
            <a:ea typeface="Microsoft YaHei UI" panose="020B0503020204020204" pitchFamily="34" charset="-122"/>
          </a:endParaRPr>
        </a:p>
      </dgm:t>
    </dgm:pt>
    <dgm:pt modelId="{D47033D3-4E41-485A-B515-A02A8C3B404A}" type="parTrans" cxnId="{08DEC938-538C-403B-80C3-828B96DAFF82}">
      <dgm:prSet/>
      <dgm:spPr/>
      <dgm:t>
        <a:bodyPr rtlCol="0"/>
        <a:lstStyle/>
        <a:p>
          <a:pPr rtl="0"/>
          <a:endParaRPr lang="zh-CN" altLang="en-US" noProof="0" dirty="0">
            <a:latin typeface="Microsoft YaHei UI" panose="020B0503020204020204" pitchFamily="34" charset="-122"/>
            <a:ea typeface="Microsoft YaHei UI" panose="020B0503020204020204" pitchFamily="34" charset="-122"/>
          </a:endParaRPr>
        </a:p>
      </dgm:t>
    </dgm:pt>
    <dgm:pt modelId="{72FFCBD4-DD9D-4E06-81E4-54307F97A3F0}" type="sibTrans" cxnId="{08DEC938-538C-403B-80C3-828B96DAFF82}">
      <dgm:prSet/>
      <dgm:spPr/>
      <dgm:t>
        <a:bodyPr rtlCol="0"/>
        <a:lstStyle/>
        <a:p>
          <a:pPr rtl="0">
            <a:lnSpc>
              <a:spcPct val="100000"/>
            </a:lnSpc>
          </a:pPr>
          <a:endParaRPr lang="zh-CN" altLang="en-US" noProof="0" dirty="0">
            <a:latin typeface="Microsoft YaHei UI" panose="020B0503020204020204" pitchFamily="34" charset="-122"/>
            <a:ea typeface="Microsoft YaHei UI" panose="020B0503020204020204" pitchFamily="34" charset="-122"/>
          </a:endParaRPr>
        </a:p>
      </dgm:t>
    </dgm:pt>
    <dgm:pt modelId="{3AA5586A-C40E-4DDA-98A5-6545F36F46AB}">
      <dgm:prSet/>
      <dgm:spPr/>
      <dgm:t>
        <a:bodyPr rtlCol="0"/>
        <a:lstStyle/>
        <a:p>
          <a:pPr rtl="0">
            <a:lnSpc>
              <a:spcPct val="100000"/>
            </a:lnSpc>
          </a:pPr>
          <a:r>
            <a:rPr lang="en-US" altLang="zh-CN" noProof="0" dirty="0">
              <a:latin typeface="Microsoft YaHei UI" panose="020B0503020204020204" pitchFamily="34" charset="-122"/>
              <a:ea typeface="Microsoft YaHei UI" panose="020B0503020204020204" pitchFamily="34" charset="-122"/>
            </a:rPr>
            <a:t>Mysql</a:t>
          </a:r>
        </a:p>
      </dgm:t>
    </dgm:pt>
    <dgm:pt modelId="{ABF44FB7-9255-4D99-BC69-3BE74FDF8E87}" type="parTrans" cxnId="{119FEAF1-383D-4740-9124-CC9EEA7E35F9}">
      <dgm:prSet/>
      <dgm:spPr/>
      <dgm:t>
        <a:bodyPr rtlCol="0"/>
        <a:lstStyle/>
        <a:p>
          <a:pPr rtl="0"/>
          <a:endParaRPr lang="zh-CN" altLang="en-US" noProof="0" dirty="0">
            <a:latin typeface="Microsoft YaHei UI" panose="020B0503020204020204" pitchFamily="34" charset="-122"/>
            <a:ea typeface="Microsoft YaHei UI" panose="020B0503020204020204" pitchFamily="34" charset="-122"/>
          </a:endParaRPr>
        </a:p>
      </dgm:t>
    </dgm:pt>
    <dgm:pt modelId="{19FB306E-81B4-4F3F-99EE-765120CBB6B3}" type="sibTrans" cxnId="{119FEAF1-383D-4740-9124-CC9EEA7E35F9}">
      <dgm:prSet/>
      <dgm:spPr/>
      <dgm:t>
        <a:bodyPr rtlCol="0"/>
        <a:lstStyle/>
        <a:p>
          <a:pPr rtl="0"/>
          <a:endParaRPr lang="zh-CN" altLang="en-US" noProof="0" dirty="0">
            <a:latin typeface="Microsoft YaHei UI" panose="020B0503020204020204" pitchFamily="34" charset="-122"/>
            <a:ea typeface="Microsoft YaHei UI" panose="020B0503020204020204" pitchFamily="34" charset="-122"/>
          </a:endParaRPr>
        </a:p>
      </dgm:t>
    </dgm:pt>
    <dgm:pt modelId="{B80C9CF3-C6BB-48D7-8AE1-5002D62D3761}" type="pres">
      <dgm:prSet presAssocID="{489A589A-46DE-0F49-B460-E7914F3E440D}" presName="root" presStyleCnt="0">
        <dgm:presLayoutVars>
          <dgm:dir/>
          <dgm:resizeHandles val="exact"/>
        </dgm:presLayoutVars>
      </dgm:prSet>
      <dgm:spPr/>
    </dgm:pt>
    <dgm:pt modelId="{326FDCF2-F375-4C3F-9814-C84BA9388F92}" type="pres">
      <dgm:prSet presAssocID="{489A589A-46DE-0F49-B460-E7914F3E440D}" presName="container" presStyleCnt="0">
        <dgm:presLayoutVars>
          <dgm:dir/>
          <dgm:resizeHandles val="exact"/>
        </dgm:presLayoutVars>
      </dgm:prSet>
      <dgm:spPr/>
    </dgm:pt>
    <dgm:pt modelId="{174069BD-8FE1-41A2-8250-6A5514FE224C}" type="pres">
      <dgm:prSet presAssocID="{66039115-797B-304C-9FC0-EFABB1F21232}" presName="compNode" presStyleCnt="0"/>
      <dgm:spPr/>
    </dgm:pt>
    <dgm:pt modelId="{5E340066-1B2E-4C4E-80A2-97E86ABFA479}" type="pres">
      <dgm:prSet presAssocID="{66039115-797B-304C-9FC0-EFABB1F21232}" presName="iconBgRect" presStyleLbl="bgShp" presStyleIdx="0" presStyleCnt="4"/>
      <dgm:spPr>
        <a:solidFill>
          <a:schemeClr val="tx1"/>
        </a:solidFill>
      </dgm:spPr>
    </dgm:pt>
    <dgm:pt modelId="{F55B2F71-E638-412C-8147-FC7081E08B04}" type="pres">
      <dgm:prSet presAssocID="{66039115-797B-304C-9FC0-EFABB1F21232}" presName="iconRect" presStyleLbl="node1" presStyleIdx="0" presStyleCnt="4"/>
      <dgm:spPr>
        <a:prstGeom prst="flowChartConnector">
          <a:avLst/>
        </a:prstGeom>
        <a:blipFill rotWithShape="1">
          <a:blip xmlns:r="http://schemas.openxmlformats.org/officeDocument/2006/relationships" r:embed="rId1"/>
          <a:srcRect/>
          <a:stretch>
            <a:fillRect t="-2000" b="-2000"/>
          </a:stretch>
        </a:blipFill>
        <a:ln>
          <a:noFill/>
        </a:ln>
      </dgm:spPr>
      <dgm:extLst>
        <a:ext uri="{E40237B7-FDA0-4F09-8148-C483321AD2D9}">
          <dgm14:cNvPr xmlns:dgm14="http://schemas.microsoft.com/office/drawing/2010/diagram" id="0" name="" descr="Lightbulb"/>
        </a:ext>
      </dgm:extLst>
    </dgm:pt>
    <dgm:pt modelId="{5CDA7D5A-F452-463F-998B-177A76E8C08F}" type="pres">
      <dgm:prSet presAssocID="{66039115-797B-304C-9FC0-EFABB1F21232}" presName="spaceRect" presStyleCnt="0"/>
      <dgm:spPr/>
    </dgm:pt>
    <dgm:pt modelId="{E05AF25A-E676-44EA-BB66-F2100ACAD1CB}" type="pres">
      <dgm:prSet presAssocID="{66039115-797B-304C-9FC0-EFABB1F21232}" presName="textRect" presStyleLbl="revTx" presStyleIdx="0" presStyleCnt="4">
        <dgm:presLayoutVars>
          <dgm:chMax val="1"/>
          <dgm:chPref val="1"/>
        </dgm:presLayoutVars>
      </dgm:prSet>
      <dgm:spPr/>
    </dgm:pt>
    <dgm:pt modelId="{BB1D33AA-C75A-465A-93F0-2B3A7346088F}" type="pres">
      <dgm:prSet presAssocID="{D044F6BA-1D90-EC47-8A78-B9796198ECF5}" presName="sibTrans" presStyleLbl="sibTrans2D1" presStyleIdx="0" presStyleCnt="0"/>
      <dgm:spPr/>
    </dgm:pt>
    <dgm:pt modelId="{D641F504-B527-445D-81F6-4B59E813C4A0}" type="pres">
      <dgm:prSet presAssocID="{E39563C5-C199-4F5B-A899-8CC0710341A0}" presName="compNode" presStyleCnt="0"/>
      <dgm:spPr/>
    </dgm:pt>
    <dgm:pt modelId="{75512A68-FA50-4392-A441-C6EC352FE606}" type="pres">
      <dgm:prSet presAssocID="{E39563C5-C199-4F5B-A899-8CC0710341A0}" presName="iconBgRect" presStyleLbl="bgShp" presStyleIdx="1" presStyleCnt="4"/>
      <dgm:spPr>
        <a:solidFill>
          <a:schemeClr val="tx1"/>
        </a:solidFill>
      </dgm:spPr>
    </dgm:pt>
    <dgm:pt modelId="{C425A8E1-258A-4D4B-9D55-24376C0AB360}" type="pres">
      <dgm:prSet presAssocID="{E39563C5-C199-4F5B-A899-8CC0710341A0}" presName="iconRect" presStyleLbl="node1" presStyleIdx="1" presStyleCnt="4"/>
      <dgm:spPr>
        <a:prstGeom prst="flowChartConnector">
          <a:avLst/>
        </a:prstGeom>
        <a:blipFill rotWithShape="1">
          <a:blip xmlns:r="http://schemas.openxmlformats.org/officeDocument/2006/relationships" r:embed="rId2"/>
          <a:srcRect/>
          <a:stretch>
            <a:fillRect l="-10000" r="-10000"/>
          </a:stretch>
        </a:blipFill>
        <a:ln>
          <a:noFill/>
        </a:ln>
      </dgm:spPr>
      <dgm:extLst>
        <a:ext uri="{E40237B7-FDA0-4F09-8148-C483321AD2D9}">
          <dgm14:cNvPr xmlns:dgm14="http://schemas.microsoft.com/office/drawing/2010/diagram" id="0" name="" descr="Radio microphone"/>
        </a:ext>
      </dgm:extLst>
    </dgm:pt>
    <dgm:pt modelId="{9E9B2F2E-EF94-42A4-A2BE-0DEE20425DEE}" type="pres">
      <dgm:prSet presAssocID="{E39563C5-C199-4F5B-A899-8CC0710341A0}" presName="spaceRect" presStyleCnt="0"/>
      <dgm:spPr/>
    </dgm:pt>
    <dgm:pt modelId="{523C7F31-A7C1-43C9-AE27-AAE9100EE1FE}" type="pres">
      <dgm:prSet presAssocID="{E39563C5-C199-4F5B-A899-8CC0710341A0}" presName="textRect" presStyleLbl="revTx" presStyleIdx="1" presStyleCnt="4">
        <dgm:presLayoutVars>
          <dgm:chMax val="1"/>
          <dgm:chPref val="1"/>
        </dgm:presLayoutVars>
      </dgm:prSet>
      <dgm:spPr/>
    </dgm:pt>
    <dgm:pt modelId="{CEB8DC13-2561-455C-A0BE-EE905F81836F}" type="pres">
      <dgm:prSet presAssocID="{BC971DAC-9BE2-44B2-ABE4-8099C777E9C4}" presName="sibTrans" presStyleLbl="sibTrans2D1" presStyleIdx="0" presStyleCnt="0"/>
      <dgm:spPr/>
    </dgm:pt>
    <dgm:pt modelId="{495B68A9-1523-4F46-9B02-682098319643}" type="pres">
      <dgm:prSet presAssocID="{15B1A768-2666-4AB4-BDA7-F0E3C4160D59}" presName="compNode" presStyleCnt="0"/>
      <dgm:spPr/>
    </dgm:pt>
    <dgm:pt modelId="{2CA4BD4C-87EF-4944-9E57-97154B3B633C}" type="pres">
      <dgm:prSet presAssocID="{15B1A768-2666-4AB4-BDA7-F0E3C4160D59}" presName="iconBgRect" presStyleLbl="bgShp" presStyleIdx="2" presStyleCnt="4"/>
      <dgm:spPr>
        <a:solidFill>
          <a:schemeClr val="tx1"/>
        </a:solidFill>
      </dgm:spPr>
    </dgm:pt>
    <dgm:pt modelId="{D99F53AC-3AF2-437B-A5AB-1239ADEC0676}" type="pres">
      <dgm:prSet presAssocID="{15B1A768-2666-4AB4-BDA7-F0E3C4160D59}" presName="iconRect" presStyleLbl="node1" presStyleIdx="2" presStyleCnt="4"/>
      <dgm:spPr>
        <a:blipFill rotWithShape="1">
          <a:blip xmlns:r="http://schemas.openxmlformats.org/officeDocument/2006/relationships" r:embed="rId3"/>
          <a:srcRect/>
          <a:stretch>
            <a:fillRect l="-6000" r="-6000"/>
          </a:stretch>
        </a:blipFill>
        <a:ln>
          <a:noFill/>
        </a:ln>
      </dgm:spPr>
      <dgm:extLst>
        <a:ext uri="{E40237B7-FDA0-4F09-8148-C483321AD2D9}">
          <dgm14:cNvPr xmlns:dgm14="http://schemas.microsoft.com/office/drawing/2010/diagram" id="0" name="" descr="Brain in head"/>
        </a:ext>
      </dgm:extLst>
    </dgm:pt>
    <dgm:pt modelId="{EB4519A6-2EF6-4A3F-90AD-24C511B10908}" type="pres">
      <dgm:prSet presAssocID="{15B1A768-2666-4AB4-BDA7-F0E3C4160D59}" presName="spaceRect" presStyleCnt="0"/>
      <dgm:spPr/>
    </dgm:pt>
    <dgm:pt modelId="{D203E058-79E0-456E-A0FD-258E317D3D6A}" type="pres">
      <dgm:prSet presAssocID="{15B1A768-2666-4AB4-BDA7-F0E3C4160D59}" presName="textRect" presStyleLbl="revTx" presStyleIdx="2" presStyleCnt="4">
        <dgm:presLayoutVars>
          <dgm:chMax val="1"/>
          <dgm:chPref val="1"/>
        </dgm:presLayoutVars>
      </dgm:prSet>
      <dgm:spPr/>
    </dgm:pt>
    <dgm:pt modelId="{8F14F3AD-A362-45DF-80F5-2B8D1F566D80}" type="pres">
      <dgm:prSet presAssocID="{72FFCBD4-DD9D-4E06-81E4-54307F97A3F0}" presName="sibTrans" presStyleLbl="sibTrans2D1" presStyleIdx="0" presStyleCnt="0"/>
      <dgm:spPr/>
    </dgm:pt>
    <dgm:pt modelId="{BDD20EE1-5DFF-4E16-802C-2448893CCB5A}" type="pres">
      <dgm:prSet presAssocID="{3AA5586A-C40E-4DDA-98A5-6545F36F46AB}" presName="compNode" presStyleCnt="0"/>
      <dgm:spPr/>
    </dgm:pt>
    <dgm:pt modelId="{7089FE6B-57E5-4306-8097-E758E000C828}" type="pres">
      <dgm:prSet presAssocID="{3AA5586A-C40E-4DDA-98A5-6545F36F46AB}" presName="iconBgRect" presStyleLbl="bgShp" presStyleIdx="3" presStyleCnt="4"/>
      <dgm:spPr>
        <a:solidFill>
          <a:schemeClr val="tx1"/>
        </a:solidFill>
      </dgm:spPr>
    </dgm:pt>
    <dgm:pt modelId="{41C0BC0F-FFD5-42B5-B952-9316B9364F6F}" type="pres">
      <dgm:prSet presAssocID="{3AA5586A-C40E-4DDA-98A5-6545F36F46AB}" presName="iconRect" presStyleLbl="node1" presStyleIdx="3" presStyleCnt="4"/>
      <dgm:spPr>
        <a:blipFill rotWithShape="1">
          <a:blip xmlns:r="http://schemas.openxmlformats.org/officeDocument/2006/relationships" r:embed="rId4"/>
          <a:srcRect/>
          <a:stretch>
            <a:fillRect l="-18000" r="-18000"/>
          </a:stretch>
        </a:blipFill>
        <a:ln>
          <a:noFill/>
        </a:ln>
      </dgm:spPr>
      <dgm:extLst>
        <a:ext uri="{E40237B7-FDA0-4F09-8148-C483321AD2D9}">
          <dgm14:cNvPr xmlns:dgm14="http://schemas.microsoft.com/office/drawing/2010/diagram" id="0" name="" descr="Virtual RealityHeadset"/>
        </a:ext>
      </dgm:extLst>
    </dgm:pt>
    <dgm:pt modelId="{392FDDC2-BC7A-49BF-88A1-7B4956AD8377}" type="pres">
      <dgm:prSet presAssocID="{3AA5586A-C40E-4DDA-98A5-6545F36F46AB}" presName="spaceRect" presStyleCnt="0"/>
      <dgm:spPr/>
    </dgm:pt>
    <dgm:pt modelId="{7703AFE5-FAA2-4D8A-AEFA-D3C5CB41E5BC}" type="pres">
      <dgm:prSet presAssocID="{3AA5586A-C40E-4DDA-98A5-6545F36F46AB}" presName="textRect" presStyleLbl="revTx" presStyleIdx="3" presStyleCnt="4">
        <dgm:presLayoutVars>
          <dgm:chMax val="1"/>
          <dgm:chPref val="1"/>
        </dgm:presLayoutVars>
      </dgm:prSet>
      <dgm:spPr/>
    </dgm:pt>
  </dgm:ptLst>
  <dgm:cxnLst>
    <dgm:cxn modelId="{F500F212-B1E8-4177-88EB-379FE553E567}" type="presOf" srcId="{BC971DAC-9BE2-44B2-ABE4-8099C777E9C4}" destId="{CEB8DC13-2561-455C-A0BE-EE905F81836F}" srcOrd="0" destOrd="0" presId="urn:microsoft.com/office/officeart/2018/2/layout/IconCircleList"/>
    <dgm:cxn modelId="{C2028414-4E44-4009-9619-A3329463EBE6}" type="presOf" srcId="{66039115-797B-304C-9FC0-EFABB1F21232}" destId="{E05AF25A-E676-44EA-BB66-F2100ACAD1CB}" srcOrd="0" destOrd="0" presId="urn:microsoft.com/office/officeart/2018/2/layout/IconCircleList"/>
    <dgm:cxn modelId="{3682502D-BD4B-4C8B-B999-4FE14243DA2F}" type="presOf" srcId="{E39563C5-C199-4F5B-A899-8CC0710341A0}" destId="{523C7F31-A7C1-43C9-AE27-AAE9100EE1FE}" srcOrd="0" destOrd="0" presId="urn:microsoft.com/office/officeart/2018/2/layout/IconCircleList"/>
    <dgm:cxn modelId="{08DEC938-538C-403B-80C3-828B96DAFF82}" srcId="{489A589A-46DE-0F49-B460-E7914F3E440D}" destId="{15B1A768-2666-4AB4-BDA7-F0E3C4160D59}" srcOrd="2" destOrd="0" parTransId="{D47033D3-4E41-485A-B515-A02A8C3B404A}" sibTransId="{72FFCBD4-DD9D-4E06-81E4-54307F97A3F0}"/>
    <dgm:cxn modelId="{6CA71B7B-0F0A-4F9A-A0EC-CFB6FFD8DA98}" type="presOf" srcId="{15B1A768-2666-4AB4-BDA7-F0E3C4160D59}" destId="{D203E058-79E0-456E-A0FD-258E317D3D6A}" srcOrd="0" destOrd="0" presId="urn:microsoft.com/office/officeart/2018/2/layout/IconCircleList"/>
    <dgm:cxn modelId="{31C3237C-2299-B649-8C93-587C97AC9999}" srcId="{489A589A-46DE-0F49-B460-E7914F3E440D}" destId="{66039115-797B-304C-9FC0-EFABB1F21232}" srcOrd="0" destOrd="0" parTransId="{C8EABE8F-1E84-494E-AD8A-32BA419A36E9}" sibTransId="{D044F6BA-1D90-EC47-8A78-B9796198ECF5}"/>
    <dgm:cxn modelId="{9AA16E9C-4C36-43A5-A786-66256F4B87CC}" type="presOf" srcId="{D044F6BA-1D90-EC47-8A78-B9796198ECF5}" destId="{BB1D33AA-C75A-465A-93F0-2B3A7346088F}" srcOrd="0" destOrd="0" presId="urn:microsoft.com/office/officeart/2018/2/layout/IconCircleList"/>
    <dgm:cxn modelId="{65F7D3A9-7360-41F2-9288-DC394F90F4EC}" type="presOf" srcId="{3AA5586A-C40E-4DDA-98A5-6545F36F46AB}" destId="{7703AFE5-FAA2-4D8A-AEFA-D3C5CB41E5BC}" srcOrd="0" destOrd="0" presId="urn:microsoft.com/office/officeart/2018/2/layout/IconCircleList"/>
    <dgm:cxn modelId="{0D34FCB2-3F4C-42A6-BB2D-60FA9564F405}" type="presOf" srcId="{489A589A-46DE-0F49-B460-E7914F3E440D}" destId="{B80C9CF3-C6BB-48D7-8AE1-5002D62D3761}" srcOrd="0" destOrd="0" presId="urn:microsoft.com/office/officeart/2018/2/layout/IconCircleList"/>
    <dgm:cxn modelId="{BBAD9FDB-1013-4B11-A9AE-2815527D1B78}" srcId="{489A589A-46DE-0F49-B460-E7914F3E440D}" destId="{E39563C5-C199-4F5B-A899-8CC0710341A0}" srcOrd="1" destOrd="0" parTransId="{6531EA77-44C5-4E3D-BA04-70C1E49BCD39}" sibTransId="{BC971DAC-9BE2-44B2-ABE4-8099C777E9C4}"/>
    <dgm:cxn modelId="{119FEAF1-383D-4740-9124-CC9EEA7E35F9}" srcId="{489A589A-46DE-0F49-B460-E7914F3E440D}" destId="{3AA5586A-C40E-4DDA-98A5-6545F36F46AB}" srcOrd="3" destOrd="0" parTransId="{ABF44FB7-9255-4D99-BC69-3BE74FDF8E87}" sibTransId="{19FB306E-81B4-4F3F-99EE-765120CBB6B3}"/>
    <dgm:cxn modelId="{72DB18FF-BDCF-4526-AB7E-380701B71043}" type="presOf" srcId="{72FFCBD4-DD9D-4E06-81E4-54307F97A3F0}" destId="{8F14F3AD-A362-45DF-80F5-2B8D1F566D80}" srcOrd="0" destOrd="0" presId="urn:microsoft.com/office/officeart/2018/2/layout/IconCircleList"/>
    <dgm:cxn modelId="{BF36CAD1-B688-447E-A701-12D1A5EB1C61}" type="presParOf" srcId="{B80C9CF3-C6BB-48D7-8AE1-5002D62D3761}" destId="{326FDCF2-F375-4C3F-9814-C84BA9388F92}" srcOrd="0" destOrd="0" presId="urn:microsoft.com/office/officeart/2018/2/layout/IconCircleList"/>
    <dgm:cxn modelId="{FBFDC197-07BE-4C6F-83B2-02194176B69E}" type="presParOf" srcId="{326FDCF2-F375-4C3F-9814-C84BA9388F92}" destId="{174069BD-8FE1-41A2-8250-6A5514FE224C}" srcOrd="0" destOrd="0" presId="urn:microsoft.com/office/officeart/2018/2/layout/IconCircleList"/>
    <dgm:cxn modelId="{C5F01509-F7BC-425F-B296-A98C860A07F3}" type="presParOf" srcId="{174069BD-8FE1-41A2-8250-6A5514FE224C}" destId="{5E340066-1B2E-4C4E-80A2-97E86ABFA479}" srcOrd="0" destOrd="0" presId="urn:microsoft.com/office/officeart/2018/2/layout/IconCircleList"/>
    <dgm:cxn modelId="{6798BD59-DB22-44F4-9499-B795ECC6FB92}" type="presParOf" srcId="{174069BD-8FE1-41A2-8250-6A5514FE224C}" destId="{F55B2F71-E638-412C-8147-FC7081E08B04}" srcOrd="1" destOrd="0" presId="urn:microsoft.com/office/officeart/2018/2/layout/IconCircleList"/>
    <dgm:cxn modelId="{8ED6BB7E-069D-4BD0-874A-A765097C6426}" type="presParOf" srcId="{174069BD-8FE1-41A2-8250-6A5514FE224C}" destId="{5CDA7D5A-F452-463F-998B-177A76E8C08F}" srcOrd="2" destOrd="0" presId="urn:microsoft.com/office/officeart/2018/2/layout/IconCircleList"/>
    <dgm:cxn modelId="{6FA12472-3D68-4E1C-81AF-02DC5B01E334}" type="presParOf" srcId="{174069BD-8FE1-41A2-8250-6A5514FE224C}" destId="{E05AF25A-E676-44EA-BB66-F2100ACAD1CB}" srcOrd="3" destOrd="0" presId="urn:microsoft.com/office/officeart/2018/2/layout/IconCircleList"/>
    <dgm:cxn modelId="{2E917479-9046-4584-8A6D-BEC73C11FC76}" type="presParOf" srcId="{326FDCF2-F375-4C3F-9814-C84BA9388F92}" destId="{BB1D33AA-C75A-465A-93F0-2B3A7346088F}" srcOrd="1" destOrd="0" presId="urn:microsoft.com/office/officeart/2018/2/layout/IconCircleList"/>
    <dgm:cxn modelId="{A0B340C2-CAB3-4AD7-B651-672DD667AAD7}" type="presParOf" srcId="{326FDCF2-F375-4C3F-9814-C84BA9388F92}" destId="{D641F504-B527-445D-81F6-4B59E813C4A0}" srcOrd="2" destOrd="0" presId="urn:microsoft.com/office/officeart/2018/2/layout/IconCircleList"/>
    <dgm:cxn modelId="{FBFE3BE7-5577-4A5D-85CC-215287D3D6AD}" type="presParOf" srcId="{D641F504-B527-445D-81F6-4B59E813C4A0}" destId="{75512A68-FA50-4392-A441-C6EC352FE606}" srcOrd="0" destOrd="0" presId="urn:microsoft.com/office/officeart/2018/2/layout/IconCircleList"/>
    <dgm:cxn modelId="{E2CE3B82-49EF-49C5-869E-0F82B174F9E9}" type="presParOf" srcId="{D641F504-B527-445D-81F6-4B59E813C4A0}" destId="{C425A8E1-258A-4D4B-9D55-24376C0AB360}" srcOrd="1" destOrd="0" presId="urn:microsoft.com/office/officeart/2018/2/layout/IconCircleList"/>
    <dgm:cxn modelId="{FE67C476-DCF9-4F8A-ACDB-300B11852414}" type="presParOf" srcId="{D641F504-B527-445D-81F6-4B59E813C4A0}" destId="{9E9B2F2E-EF94-42A4-A2BE-0DEE20425DEE}" srcOrd="2" destOrd="0" presId="urn:microsoft.com/office/officeart/2018/2/layout/IconCircleList"/>
    <dgm:cxn modelId="{4CA023EA-A382-4DD9-9FA1-18E0D66061BD}" type="presParOf" srcId="{D641F504-B527-445D-81F6-4B59E813C4A0}" destId="{523C7F31-A7C1-43C9-AE27-AAE9100EE1FE}" srcOrd="3" destOrd="0" presId="urn:microsoft.com/office/officeart/2018/2/layout/IconCircleList"/>
    <dgm:cxn modelId="{26A45859-BDA1-42A1-B72D-E642F4519323}" type="presParOf" srcId="{326FDCF2-F375-4C3F-9814-C84BA9388F92}" destId="{CEB8DC13-2561-455C-A0BE-EE905F81836F}" srcOrd="3" destOrd="0" presId="urn:microsoft.com/office/officeart/2018/2/layout/IconCircleList"/>
    <dgm:cxn modelId="{9A1A1CE7-53B9-4F66-85DD-738EBE878B5F}" type="presParOf" srcId="{326FDCF2-F375-4C3F-9814-C84BA9388F92}" destId="{495B68A9-1523-4F46-9B02-682098319643}" srcOrd="4" destOrd="0" presId="urn:microsoft.com/office/officeart/2018/2/layout/IconCircleList"/>
    <dgm:cxn modelId="{51E1DD61-7673-4090-B8AB-CF4901AEC858}" type="presParOf" srcId="{495B68A9-1523-4F46-9B02-682098319643}" destId="{2CA4BD4C-87EF-4944-9E57-97154B3B633C}" srcOrd="0" destOrd="0" presId="urn:microsoft.com/office/officeart/2018/2/layout/IconCircleList"/>
    <dgm:cxn modelId="{747A4180-A006-422E-B421-0130C380E284}" type="presParOf" srcId="{495B68A9-1523-4F46-9B02-682098319643}" destId="{D99F53AC-3AF2-437B-A5AB-1239ADEC0676}" srcOrd="1" destOrd="0" presId="urn:microsoft.com/office/officeart/2018/2/layout/IconCircleList"/>
    <dgm:cxn modelId="{2B3206DF-6911-4471-9CE4-6E444117F923}" type="presParOf" srcId="{495B68A9-1523-4F46-9B02-682098319643}" destId="{EB4519A6-2EF6-4A3F-90AD-24C511B10908}" srcOrd="2" destOrd="0" presId="urn:microsoft.com/office/officeart/2018/2/layout/IconCircleList"/>
    <dgm:cxn modelId="{BFF8DE16-9137-451C-BFC4-D4EE82781F8E}" type="presParOf" srcId="{495B68A9-1523-4F46-9B02-682098319643}" destId="{D203E058-79E0-456E-A0FD-258E317D3D6A}" srcOrd="3" destOrd="0" presId="urn:microsoft.com/office/officeart/2018/2/layout/IconCircleList"/>
    <dgm:cxn modelId="{F6DE935E-6528-4A29-9FE2-2236A11FA3B5}" type="presParOf" srcId="{326FDCF2-F375-4C3F-9814-C84BA9388F92}" destId="{8F14F3AD-A362-45DF-80F5-2B8D1F566D80}" srcOrd="5" destOrd="0" presId="urn:microsoft.com/office/officeart/2018/2/layout/IconCircleList"/>
    <dgm:cxn modelId="{1E564FA9-F723-4479-8013-22D1426128B6}" type="presParOf" srcId="{326FDCF2-F375-4C3F-9814-C84BA9388F92}" destId="{BDD20EE1-5DFF-4E16-802C-2448893CCB5A}" srcOrd="6" destOrd="0" presId="urn:microsoft.com/office/officeart/2018/2/layout/IconCircleList"/>
    <dgm:cxn modelId="{794FF77C-CF66-43A6-AFF0-913CEF2D0C2A}" type="presParOf" srcId="{BDD20EE1-5DFF-4E16-802C-2448893CCB5A}" destId="{7089FE6B-57E5-4306-8097-E758E000C828}" srcOrd="0" destOrd="0" presId="urn:microsoft.com/office/officeart/2018/2/layout/IconCircleList"/>
    <dgm:cxn modelId="{091EE8DB-F92B-4CB3-ABD6-FFEB56B07A8B}" type="presParOf" srcId="{BDD20EE1-5DFF-4E16-802C-2448893CCB5A}" destId="{41C0BC0F-FFD5-42B5-B952-9316B9364F6F}" srcOrd="1" destOrd="0" presId="urn:microsoft.com/office/officeart/2018/2/layout/IconCircleList"/>
    <dgm:cxn modelId="{DAE7DE5D-0787-4DCA-83CB-B15B42A3D0EC}" type="presParOf" srcId="{BDD20EE1-5DFF-4E16-802C-2448893CCB5A}" destId="{392FDDC2-BC7A-49BF-88A1-7B4956AD8377}" srcOrd="2" destOrd="0" presId="urn:microsoft.com/office/officeart/2018/2/layout/IconCircleList"/>
    <dgm:cxn modelId="{03A77C2B-16FB-486D-9C1B-3FF393F2E432}" type="presParOf" srcId="{BDD20EE1-5DFF-4E16-802C-2448893CCB5A}" destId="{7703AFE5-FAA2-4D8A-AEFA-D3C5CB41E5BC}"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340066-1B2E-4C4E-80A2-97E86ABFA479}">
      <dsp:nvSpPr>
        <dsp:cNvPr id="0" name=""/>
        <dsp:cNvSpPr/>
      </dsp:nvSpPr>
      <dsp:spPr>
        <a:xfrm>
          <a:off x="129313" y="735315"/>
          <a:ext cx="779074" cy="779074"/>
        </a:xfrm>
        <a:prstGeom prst="ellipse">
          <a:avLst/>
        </a:prstGeom>
        <a:solidFill>
          <a:schemeClr val="tx1"/>
        </a:solidFill>
        <a:ln>
          <a:noFill/>
        </a:ln>
        <a:effectLst/>
      </dsp:spPr>
      <dsp:style>
        <a:lnRef idx="0">
          <a:scrgbClr r="0" g="0" b="0"/>
        </a:lnRef>
        <a:fillRef idx="1">
          <a:scrgbClr r="0" g="0" b="0"/>
        </a:fillRef>
        <a:effectRef idx="0">
          <a:scrgbClr r="0" g="0" b="0"/>
        </a:effectRef>
        <a:fontRef idx="minor"/>
      </dsp:style>
    </dsp:sp>
    <dsp:sp modelId="{F55B2F71-E638-412C-8147-FC7081E08B04}">
      <dsp:nvSpPr>
        <dsp:cNvPr id="0" name=""/>
        <dsp:cNvSpPr/>
      </dsp:nvSpPr>
      <dsp:spPr>
        <a:xfrm>
          <a:off x="292918" y="898921"/>
          <a:ext cx="451863" cy="451863"/>
        </a:xfrm>
        <a:prstGeom prst="flowChartConnector">
          <a:avLst/>
        </a:prstGeom>
        <a:blipFill rotWithShape="1">
          <a:blip xmlns:r="http://schemas.openxmlformats.org/officeDocument/2006/relationships" r:embed="rId1"/>
          <a:srcRect/>
          <a:stretch>
            <a:fillRect t="-2000" b="-2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05AF25A-E676-44EA-BB66-F2100ACAD1CB}">
      <dsp:nvSpPr>
        <dsp:cNvPr id="0" name=""/>
        <dsp:cNvSpPr/>
      </dsp:nvSpPr>
      <dsp:spPr>
        <a:xfrm>
          <a:off x="1075332" y="735315"/>
          <a:ext cx="1836390" cy="779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1022350" rtl="0">
            <a:lnSpc>
              <a:spcPct val="100000"/>
            </a:lnSpc>
            <a:spcBef>
              <a:spcPct val="0"/>
            </a:spcBef>
            <a:spcAft>
              <a:spcPct val="35000"/>
            </a:spcAft>
            <a:buNone/>
          </a:pPr>
          <a:r>
            <a:rPr lang="en-US" altLang="zh-CN" sz="2300" kern="1200" noProof="0" dirty="0">
              <a:latin typeface="Microsoft YaHei UI" panose="020B0503020204020204" pitchFamily="34" charset="-122"/>
              <a:ea typeface="Microsoft YaHei UI" panose="020B0503020204020204" pitchFamily="34" charset="-122"/>
            </a:rPr>
            <a:t>Spring boot</a:t>
          </a:r>
          <a:endParaRPr lang="zh-CN" altLang="en-US" sz="2300" kern="1200" noProof="0" dirty="0">
            <a:latin typeface="Microsoft YaHei UI" panose="020B0503020204020204" pitchFamily="34" charset="-122"/>
            <a:ea typeface="Microsoft YaHei UI" panose="020B0503020204020204" pitchFamily="34" charset="-122"/>
          </a:endParaRPr>
        </a:p>
      </dsp:txBody>
      <dsp:txXfrm>
        <a:off x="1075332" y="735315"/>
        <a:ext cx="1836390" cy="779074"/>
      </dsp:txXfrm>
    </dsp:sp>
    <dsp:sp modelId="{75512A68-FA50-4392-A441-C6EC352FE606}">
      <dsp:nvSpPr>
        <dsp:cNvPr id="0" name=""/>
        <dsp:cNvSpPr/>
      </dsp:nvSpPr>
      <dsp:spPr>
        <a:xfrm>
          <a:off x="3231700" y="735315"/>
          <a:ext cx="779074" cy="779074"/>
        </a:xfrm>
        <a:prstGeom prst="ellipse">
          <a:avLst/>
        </a:prstGeom>
        <a:solidFill>
          <a:schemeClr val="tx1"/>
        </a:solidFill>
        <a:ln>
          <a:noFill/>
        </a:ln>
        <a:effectLst/>
      </dsp:spPr>
      <dsp:style>
        <a:lnRef idx="0">
          <a:scrgbClr r="0" g="0" b="0"/>
        </a:lnRef>
        <a:fillRef idx="1">
          <a:scrgbClr r="0" g="0" b="0"/>
        </a:fillRef>
        <a:effectRef idx="0">
          <a:scrgbClr r="0" g="0" b="0"/>
        </a:effectRef>
        <a:fontRef idx="minor"/>
      </dsp:style>
    </dsp:sp>
    <dsp:sp modelId="{C425A8E1-258A-4D4B-9D55-24376C0AB360}">
      <dsp:nvSpPr>
        <dsp:cNvPr id="0" name=""/>
        <dsp:cNvSpPr/>
      </dsp:nvSpPr>
      <dsp:spPr>
        <a:xfrm>
          <a:off x="3395305" y="898921"/>
          <a:ext cx="451863" cy="451863"/>
        </a:xfrm>
        <a:prstGeom prst="flowChartConnector">
          <a:avLst/>
        </a:prstGeom>
        <a:blipFill rotWithShape="1">
          <a:blip xmlns:r="http://schemas.openxmlformats.org/officeDocument/2006/relationships" r:embed="rId2"/>
          <a:srcRect/>
          <a:stretch>
            <a:fillRect l="-10000" r="-10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23C7F31-A7C1-43C9-AE27-AAE9100EE1FE}">
      <dsp:nvSpPr>
        <dsp:cNvPr id="0" name=""/>
        <dsp:cNvSpPr/>
      </dsp:nvSpPr>
      <dsp:spPr>
        <a:xfrm>
          <a:off x="4177719" y="735315"/>
          <a:ext cx="1836390" cy="779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1022350" rtl="0">
            <a:lnSpc>
              <a:spcPct val="100000"/>
            </a:lnSpc>
            <a:spcBef>
              <a:spcPct val="0"/>
            </a:spcBef>
            <a:spcAft>
              <a:spcPct val="35000"/>
            </a:spcAft>
            <a:buNone/>
          </a:pPr>
          <a:r>
            <a:rPr lang="en-US" altLang="zh-CN" sz="2300" kern="1200" noProof="0" dirty="0">
              <a:latin typeface="Microsoft YaHei UI" panose="020B0503020204020204" pitchFamily="34" charset="-122"/>
              <a:ea typeface="Microsoft YaHei UI" panose="020B0503020204020204" pitchFamily="34" charset="-122"/>
            </a:rPr>
            <a:t>Mybatis-plus</a:t>
          </a:r>
          <a:endParaRPr lang="zh-CN" altLang="en-US" sz="2300" kern="1200" noProof="0" dirty="0">
            <a:latin typeface="Microsoft YaHei UI" panose="020B0503020204020204" pitchFamily="34" charset="-122"/>
            <a:ea typeface="Microsoft YaHei UI" panose="020B0503020204020204" pitchFamily="34" charset="-122"/>
          </a:endParaRPr>
        </a:p>
      </dsp:txBody>
      <dsp:txXfrm>
        <a:off x="4177719" y="735315"/>
        <a:ext cx="1836390" cy="779074"/>
      </dsp:txXfrm>
    </dsp:sp>
    <dsp:sp modelId="{2CA4BD4C-87EF-4944-9E57-97154B3B633C}">
      <dsp:nvSpPr>
        <dsp:cNvPr id="0" name=""/>
        <dsp:cNvSpPr/>
      </dsp:nvSpPr>
      <dsp:spPr>
        <a:xfrm>
          <a:off x="129313" y="2134742"/>
          <a:ext cx="779074" cy="779074"/>
        </a:xfrm>
        <a:prstGeom prst="ellipse">
          <a:avLst/>
        </a:prstGeom>
        <a:solidFill>
          <a:schemeClr val="tx1"/>
        </a:solidFill>
        <a:ln>
          <a:noFill/>
        </a:ln>
        <a:effectLst/>
      </dsp:spPr>
      <dsp:style>
        <a:lnRef idx="0">
          <a:scrgbClr r="0" g="0" b="0"/>
        </a:lnRef>
        <a:fillRef idx="1">
          <a:scrgbClr r="0" g="0" b="0"/>
        </a:fillRef>
        <a:effectRef idx="0">
          <a:scrgbClr r="0" g="0" b="0"/>
        </a:effectRef>
        <a:fontRef idx="minor"/>
      </dsp:style>
    </dsp:sp>
    <dsp:sp modelId="{D99F53AC-3AF2-437B-A5AB-1239ADEC0676}">
      <dsp:nvSpPr>
        <dsp:cNvPr id="0" name=""/>
        <dsp:cNvSpPr/>
      </dsp:nvSpPr>
      <dsp:spPr>
        <a:xfrm>
          <a:off x="292918" y="2298348"/>
          <a:ext cx="451863" cy="451863"/>
        </a:xfrm>
        <a:prstGeom prst="rect">
          <a:avLst/>
        </a:prstGeom>
        <a:blipFill rotWithShape="1">
          <a:blip xmlns:r="http://schemas.openxmlformats.org/officeDocument/2006/relationships" r:embed="rId3"/>
          <a:srcRect/>
          <a:stretch>
            <a:fillRect l="-6000" r="-6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203E058-79E0-456E-A0FD-258E317D3D6A}">
      <dsp:nvSpPr>
        <dsp:cNvPr id="0" name=""/>
        <dsp:cNvSpPr/>
      </dsp:nvSpPr>
      <dsp:spPr>
        <a:xfrm>
          <a:off x="1075332" y="2134742"/>
          <a:ext cx="1836390" cy="779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1022350" rtl="0">
            <a:lnSpc>
              <a:spcPct val="100000"/>
            </a:lnSpc>
            <a:spcBef>
              <a:spcPct val="0"/>
            </a:spcBef>
            <a:spcAft>
              <a:spcPct val="35000"/>
            </a:spcAft>
            <a:buNone/>
          </a:pPr>
          <a:r>
            <a:rPr lang="en-US" altLang="zh-CN" sz="2300" kern="1200" noProof="0" dirty="0">
              <a:latin typeface="Microsoft YaHei UI" panose="020B0503020204020204" pitchFamily="34" charset="-122"/>
              <a:ea typeface="Microsoft YaHei UI" panose="020B0503020204020204" pitchFamily="34" charset="-122"/>
            </a:rPr>
            <a:t>Vue</a:t>
          </a:r>
          <a:endParaRPr lang="zh-CN" altLang="en-US" sz="2300" kern="1200" noProof="0" dirty="0">
            <a:latin typeface="Microsoft YaHei UI" panose="020B0503020204020204" pitchFamily="34" charset="-122"/>
            <a:ea typeface="Microsoft YaHei UI" panose="020B0503020204020204" pitchFamily="34" charset="-122"/>
          </a:endParaRPr>
        </a:p>
      </dsp:txBody>
      <dsp:txXfrm>
        <a:off x="1075332" y="2134742"/>
        <a:ext cx="1836390" cy="779074"/>
      </dsp:txXfrm>
    </dsp:sp>
    <dsp:sp modelId="{7089FE6B-57E5-4306-8097-E758E000C828}">
      <dsp:nvSpPr>
        <dsp:cNvPr id="0" name=""/>
        <dsp:cNvSpPr/>
      </dsp:nvSpPr>
      <dsp:spPr>
        <a:xfrm>
          <a:off x="3231700" y="2134742"/>
          <a:ext cx="779074" cy="779074"/>
        </a:xfrm>
        <a:prstGeom prst="ellipse">
          <a:avLst/>
        </a:prstGeom>
        <a:solidFill>
          <a:schemeClr val="tx1"/>
        </a:solidFill>
        <a:ln>
          <a:noFill/>
        </a:ln>
        <a:effectLst/>
      </dsp:spPr>
      <dsp:style>
        <a:lnRef idx="0">
          <a:scrgbClr r="0" g="0" b="0"/>
        </a:lnRef>
        <a:fillRef idx="1">
          <a:scrgbClr r="0" g="0" b="0"/>
        </a:fillRef>
        <a:effectRef idx="0">
          <a:scrgbClr r="0" g="0" b="0"/>
        </a:effectRef>
        <a:fontRef idx="minor"/>
      </dsp:style>
    </dsp:sp>
    <dsp:sp modelId="{41C0BC0F-FFD5-42B5-B952-9316B9364F6F}">
      <dsp:nvSpPr>
        <dsp:cNvPr id="0" name=""/>
        <dsp:cNvSpPr/>
      </dsp:nvSpPr>
      <dsp:spPr>
        <a:xfrm>
          <a:off x="3395305" y="2298348"/>
          <a:ext cx="451863" cy="451863"/>
        </a:xfrm>
        <a:prstGeom prst="rect">
          <a:avLst/>
        </a:prstGeom>
        <a:blipFill rotWithShape="1">
          <a:blip xmlns:r="http://schemas.openxmlformats.org/officeDocument/2006/relationships" r:embed="rId4"/>
          <a:srcRect/>
          <a:stretch>
            <a:fillRect l="-18000" r="-18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703AFE5-FAA2-4D8A-AEFA-D3C5CB41E5BC}">
      <dsp:nvSpPr>
        <dsp:cNvPr id="0" name=""/>
        <dsp:cNvSpPr/>
      </dsp:nvSpPr>
      <dsp:spPr>
        <a:xfrm>
          <a:off x="4177719" y="2134742"/>
          <a:ext cx="1836390" cy="779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ctr" anchorCtr="0">
          <a:noAutofit/>
        </a:bodyPr>
        <a:lstStyle/>
        <a:p>
          <a:pPr marL="0" lvl="0" indent="0" algn="l" defTabSz="1022350" rtl="0">
            <a:lnSpc>
              <a:spcPct val="100000"/>
            </a:lnSpc>
            <a:spcBef>
              <a:spcPct val="0"/>
            </a:spcBef>
            <a:spcAft>
              <a:spcPct val="35000"/>
            </a:spcAft>
            <a:buNone/>
          </a:pPr>
          <a:r>
            <a:rPr lang="en-US" altLang="zh-CN" sz="2300" kern="1200" noProof="0" dirty="0">
              <a:latin typeface="Microsoft YaHei UI" panose="020B0503020204020204" pitchFamily="34" charset="-122"/>
              <a:ea typeface="Microsoft YaHei UI" panose="020B0503020204020204" pitchFamily="34" charset="-122"/>
            </a:rPr>
            <a:t>Mysql</a:t>
          </a:r>
        </a:p>
      </dsp:txBody>
      <dsp:txXfrm>
        <a:off x="4177719" y="2134742"/>
        <a:ext cx="1836390" cy="779074"/>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循环流程图"/>
  <dgm:desc val="用于显示流程中的有序步骤。限制为 11 个 1 级形状及数量不限的 2 级形状。最适用于少量文本。不会显示未使用的文本，但如果切换布局仍然可用。"/>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252723D-D4DE-4556-A681-674D63E5E761}" type="datetime1">
              <a:rPr lang="zh-CN" altLang="en-US" smtClean="0">
                <a:latin typeface="Microsoft YaHei UI" panose="020B0503020204020204" pitchFamily="34" charset="-122"/>
                <a:ea typeface="Microsoft YaHei UI" panose="020B0503020204020204" pitchFamily="34" charset="-122"/>
              </a:rPr>
              <a:t>2023/4/16</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EC605DA-80A8-4B7B-B889-6C5700BB4CEA}"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jpeg>
</file>

<file path=ppt/media/image5.jp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2A407D89-7B00-4E0F-AC04-610B20E7CAF9}" type="datetime1">
              <a:rPr lang="zh-CN" altLang="en-US" smtClean="0"/>
              <a:pPr/>
              <a:t>2023/4/16</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F3544625-0ADF-4414-89A2-9E135F0C849F}" type="slidenum">
              <a:rPr lang="en-US" altLang="zh-CN" noProof="0" smtClean="0"/>
              <a:pPr/>
              <a:t>‹#›</a:t>
            </a:fld>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7974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3</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24031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4</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36654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436211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6</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690904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F3544625-0ADF-4414-89A2-9E135F0C849F}" type="slidenum">
              <a:rPr lang="en-US" altLang="zh-CN" smtClean="0">
                <a:latin typeface="Microsoft YaHei UI" panose="020B0503020204020204" pitchFamily="34" charset="-122"/>
                <a:ea typeface="Microsoft YaHei UI" panose="020B0503020204020204" pitchFamily="34" charset="-122"/>
              </a:rPr>
              <a:t>7</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3">
        <a:schemeClr val="bg2"/>
      </p:bgRef>
    </p:bg>
    <p:spTree>
      <p:nvGrpSpPr>
        <p:cNvPr id="1" name=""/>
        <p:cNvGrpSpPr/>
        <p:nvPr/>
      </p:nvGrpSpPr>
      <p:grpSpPr>
        <a:xfrm>
          <a:off x="0" y="0"/>
          <a:ext cx="0" cy="0"/>
          <a:chOff x="0" y="0"/>
          <a:chExt cx="0" cy="0"/>
        </a:xfrm>
      </p:grpSpPr>
      <p:pic>
        <p:nvPicPr>
          <p:cNvPr id="7" name="图片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ctrTitle"/>
          </p:nvPr>
        </p:nvSpPr>
        <p:spPr>
          <a:xfrm>
            <a:off x="3962399" y="1964267"/>
            <a:ext cx="7197726" cy="2421464"/>
          </a:xfrm>
        </p:spPr>
        <p:txBody>
          <a:bodyPr rtlCol="0" anchor="b">
            <a:normAutofit/>
          </a:bodyPr>
          <a:lstStyle>
            <a:lvl1pPr algn="r">
              <a:defRPr sz="4800">
                <a:effectLst/>
              </a:defRPr>
            </a:lvl1pPr>
          </a:lstStyle>
          <a:p>
            <a:pPr rtl="0"/>
            <a:r>
              <a:rPr lang="zh-CN" altLang="en-US" noProof="0"/>
              <a:t>单击此处编辑母版标题样式</a:t>
            </a:r>
          </a:p>
        </p:txBody>
      </p:sp>
      <p:sp>
        <p:nvSpPr>
          <p:cNvPr id="3" name="副标题 2"/>
          <p:cNvSpPr>
            <a:spLocks noGrp="1"/>
          </p:cNvSpPr>
          <p:nvPr>
            <p:ph type="subTitle" idx="1" hasCustomPrompt="1"/>
          </p:nvPr>
        </p:nvSpPr>
        <p:spPr>
          <a:xfrm>
            <a:off x="3962399" y="4385732"/>
            <a:ext cx="7197726" cy="1405467"/>
          </a:xfrm>
        </p:spPr>
        <p:txBody>
          <a:bodyPr rtlCol="0"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noProof="0"/>
              <a:t>单击以编辑母版副标题样式</a:t>
            </a:r>
          </a:p>
        </p:txBody>
      </p:sp>
      <p:sp>
        <p:nvSpPr>
          <p:cNvPr id="4" name="日期占位符 3"/>
          <p:cNvSpPr>
            <a:spLocks noGrp="1"/>
          </p:cNvSpPr>
          <p:nvPr>
            <p:ph type="dt" sz="half" idx="10"/>
          </p:nvPr>
        </p:nvSpPr>
        <p:spPr>
          <a:xfrm>
            <a:off x="8932558" y="5870575"/>
            <a:ext cx="1600200" cy="377825"/>
          </a:xfrm>
        </p:spPr>
        <p:txBody>
          <a:bodyPr rtlCol="0"/>
          <a:lstStyle/>
          <a:p>
            <a:pPr rtl="0"/>
            <a:fld id="{F8909168-4A34-4324-A83E-BD3E42B16F2A}" type="datetime1">
              <a:rPr lang="zh-CN" altLang="en-US" noProof="0" smtClean="0"/>
              <a:t>2023/4/16</a:t>
            </a:fld>
            <a:endParaRPr lang="zh-CN" altLang="en-US" noProof="0"/>
          </a:p>
        </p:txBody>
      </p:sp>
      <p:sp>
        <p:nvSpPr>
          <p:cNvPr id="5" name="页脚占位符 4"/>
          <p:cNvSpPr>
            <a:spLocks noGrp="1"/>
          </p:cNvSpPr>
          <p:nvPr>
            <p:ph type="ftr" sz="quarter" idx="11"/>
          </p:nvPr>
        </p:nvSpPr>
        <p:spPr>
          <a:xfrm>
            <a:off x="3962399" y="5870575"/>
            <a:ext cx="4893958" cy="377825"/>
          </a:xfrm>
        </p:spPr>
        <p:txBody>
          <a:bodyPr rtlCol="0"/>
          <a:lstStyle/>
          <a:p>
            <a:pPr rtl="0"/>
            <a:endParaRPr lang="zh-CN" altLang="en-US" noProof="0"/>
          </a:p>
        </p:txBody>
      </p:sp>
      <p:sp>
        <p:nvSpPr>
          <p:cNvPr id="6" name="幻灯片编号占位符 5"/>
          <p:cNvSpPr>
            <a:spLocks noGrp="1"/>
          </p:cNvSpPr>
          <p:nvPr>
            <p:ph type="sldNum" sz="quarter" idx="12"/>
          </p:nvPr>
        </p:nvSpPr>
        <p:spPr>
          <a:xfrm>
            <a:off x="10608958" y="5870575"/>
            <a:ext cx="551167" cy="377825"/>
          </a:xfrm>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pic>
        <p:nvPicPr>
          <p:cNvPr id="8" name="图片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0" y="4732865"/>
            <a:ext cx="10131427" cy="566738"/>
          </a:xfrm>
        </p:spPr>
        <p:txBody>
          <a:bodyPr rtlCol="0" anchor="b">
            <a:normAutofit/>
          </a:bodyPr>
          <a:lstStyle>
            <a:lvl1pPr algn="l">
              <a:defRPr sz="2400" b="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685800" y="5299603"/>
            <a:ext cx="10131427" cy="49371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6AC26EF6-1ED0-4FB0-8F90-2C9921C13D99}" type="datetime1">
              <a:rPr lang="zh-CN" altLang="en-US" noProof="0" smtClean="0"/>
              <a:t>2023/4/16</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文字">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1" y="609601"/>
            <a:ext cx="10131427" cy="3124199"/>
          </a:xfrm>
        </p:spPr>
        <p:txBody>
          <a:bodyPr rtlCol="0" anchor="ctr">
            <a:normAutofit/>
          </a:bodyPr>
          <a:lstStyle>
            <a:lvl1pPr algn="l">
              <a:defRPr sz="3200" b="0" cap="none"/>
            </a:lvl1pPr>
          </a:lstStyle>
          <a:p>
            <a:pPr rtl="0"/>
            <a:r>
              <a:rPr lang="zh-CN" altLang="en-US" noProof="0"/>
              <a:t>单击此处编辑母版标题样式</a:t>
            </a:r>
          </a:p>
        </p:txBody>
      </p:sp>
      <p:sp>
        <p:nvSpPr>
          <p:cNvPr id="3" name="文本占位符 2"/>
          <p:cNvSpPr>
            <a:spLocks noGrp="1"/>
          </p:cNvSpPr>
          <p:nvPr>
            <p:ph type="body" idx="1"/>
          </p:nvPr>
        </p:nvSpPr>
        <p:spPr>
          <a:xfrm>
            <a:off x="685800" y="4343400"/>
            <a:ext cx="10131428"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43EE78C5-681C-4317-A28E-695CCF90563A}"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题注的引用">
    <p:spTree>
      <p:nvGrpSpPr>
        <p:cNvPr id="1" name=""/>
        <p:cNvGrpSpPr/>
        <p:nvPr/>
      </p:nvGrpSpPr>
      <p:grpSpPr>
        <a:xfrm>
          <a:off x="0" y="0"/>
          <a:ext cx="0" cy="0"/>
          <a:chOff x="0" y="0"/>
          <a:chExt cx="0" cy="0"/>
        </a:xfrm>
      </p:grpSpPr>
      <p:pic>
        <p:nvPicPr>
          <p:cNvPr id="11" name="图片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文本框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
        <p:nvSpPr>
          <p:cNvPr id="14" name="文本框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
        <p:nvSpPr>
          <p:cNvPr id="16" name="标题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097875" y="3352800"/>
            <a:ext cx="9339184" cy="381000"/>
          </a:xfrm>
        </p:spPr>
        <p:txBody>
          <a:bodyPr rtlCol="0" anchor="ctr"/>
          <a:lstStyle>
            <a:lvl1pPr marL="0" indent="0">
              <a:buFontTx/>
              <a:buNone/>
              <a:defRPr>
                <a:latin typeface="Microsoft YaHei UI" panose="020B0503020204020204" pitchFamily="34" charset="-122"/>
                <a:ea typeface="Microsoft YaHei UI" panose="020B0503020204020204" pitchFamily="3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zh-CN" altLang="en-US" noProof="0"/>
              <a:t>单击此处编辑母版文本样式</a:t>
            </a:r>
          </a:p>
        </p:txBody>
      </p:sp>
      <p:sp>
        <p:nvSpPr>
          <p:cNvPr id="3" name="文本占位符 2"/>
          <p:cNvSpPr>
            <a:spLocks noGrp="1"/>
          </p:cNvSpPr>
          <p:nvPr>
            <p:ph type="body" idx="1"/>
          </p:nvPr>
        </p:nvSpPr>
        <p:spPr>
          <a:xfrm>
            <a:off x="687465" y="4343400"/>
            <a:ext cx="10152367" cy="1447800"/>
          </a:xfrm>
        </p:spPr>
        <p:txBody>
          <a:bodyPr rtlCol="0" anchor="ctr">
            <a:normAutofit/>
          </a:bodyPr>
          <a:lstStyle>
            <a:lvl1pPr marL="0" indent="0" algn="l">
              <a:buNone/>
              <a:defRPr sz="20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DBD9451-F8BC-4121-A45B-F0B7464CF2AC}"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2" y="3308581"/>
            <a:ext cx="10131425" cy="1468800"/>
          </a:xfrm>
        </p:spPr>
        <p:txBody>
          <a:bodyPr rtlCol="0" anchor="b">
            <a:normAutofit/>
          </a:bodyPr>
          <a:lstStyle>
            <a:lvl1pPr algn="l">
              <a:defRPr sz="3200" b="0" cap="none"/>
            </a:lvl1pPr>
          </a:lstStyle>
          <a:p>
            <a:pPr rtl="0"/>
            <a:r>
              <a:rPr lang="zh-CN" altLang="en-US" noProof="0"/>
              <a:t>单击此处编辑母版标题样式</a:t>
            </a:r>
          </a:p>
        </p:txBody>
      </p:sp>
      <p:sp>
        <p:nvSpPr>
          <p:cNvPr id="3" name="文本占位符 2"/>
          <p:cNvSpPr>
            <a:spLocks noGrp="1"/>
          </p:cNvSpPr>
          <p:nvPr>
            <p:ph type="body" idx="1"/>
          </p:nvPr>
        </p:nvSpPr>
        <p:spPr>
          <a:xfrm>
            <a:off x="685801" y="4777381"/>
            <a:ext cx="10131426"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3FEA4BC-BAE6-4A1F-994E-523C55AE5C9B}"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名片">
    <p:spTree>
      <p:nvGrpSpPr>
        <p:cNvPr id="1" name=""/>
        <p:cNvGrpSpPr/>
        <p:nvPr/>
      </p:nvGrpSpPr>
      <p:grpSpPr>
        <a:xfrm>
          <a:off x="0" y="0"/>
          <a:ext cx="0" cy="0"/>
          <a:chOff x="0" y="0"/>
          <a:chExt cx="0" cy="0"/>
        </a:xfrm>
      </p:grpSpPr>
      <p:pic>
        <p:nvPicPr>
          <p:cNvPr id="11" name="图片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文本框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
        <p:nvSpPr>
          <p:cNvPr id="14" name="文本框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
        <p:nvSpPr>
          <p:cNvPr id="16" name="标题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latin typeface="Microsoft YaHei UI" panose="020B0503020204020204" pitchFamily="34" charset="-122"/>
                <a:ea typeface="Microsoft YaHei UI" panose="020B0503020204020204" pitchFamily="34" charset="-122"/>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685799" y="4775200"/>
            <a:ext cx="10135436" cy="1016000"/>
          </a:xfrm>
        </p:spPr>
        <p:txBody>
          <a:bodyPr rtlCol="0" anchor="t">
            <a:normAutofit/>
          </a:bodyPr>
          <a:lstStyle>
            <a:lvl1pPr marL="0" indent="0" algn="l">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025E4979-2E7C-4B55-B892-E9FF271F4E15}"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pic>
        <p:nvPicPr>
          <p:cNvPr id="8" name="图片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rtl="0"/>
            <a:r>
              <a:rPr lang="zh-CN" altLang="en-US" noProof="0"/>
              <a:t>单击此处编辑母版标题样式</a:t>
            </a:r>
          </a:p>
        </p:txBody>
      </p:sp>
      <p:sp>
        <p:nvSpPr>
          <p:cNvPr id="10" name="文本占位符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685800" y="4343400"/>
            <a:ext cx="10131428"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171027BD-1FB7-485B-9032-6DD3B27E5252}"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标题 1"/>
          <p:cNvSpPr>
            <a:spLocks noGrp="1"/>
          </p:cNvSpPr>
          <p:nvPr>
            <p:ph type="title"/>
          </p:nvPr>
        </p:nvSpPr>
        <p:spPr>
          <a:xfrm>
            <a:off x="685801" y="609600"/>
            <a:ext cx="10131425" cy="1456267"/>
          </a:xfrm>
        </p:spPr>
        <p:txBody>
          <a:bodyPr rtlCol="0"/>
          <a:lstStyle/>
          <a:p>
            <a:pPr rtl="0"/>
            <a:r>
              <a:rPr lang="zh-CN" altLang="en-US" noProof="0"/>
              <a:t>单击此处编辑母版标题样式</a:t>
            </a:r>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A2A2B674-02BF-4098-BE33-7013FA47DF03}"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垂直标题 1"/>
          <p:cNvSpPr>
            <a:spLocks noGrp="1"/>
          </p:cNvSpPr>
          <p:nvPr>
            <p:ph type="title" orient="vert"/>
          </p:nvPr>
        </p:nvSpPr>
        <p:spPr>
          <a:xfrm>
            <a:off x="8658675" y="609599"/>
            <a:ext cx="2158552" cy="5181601"/>
          </a:xfrm>
        </p:spPr>
        <p:txBody>
          <a:bodyPr vert="eaVert" rtlCol="0"/>
          <a:lstStyle/>
          <a:p>
            <a:pPr rtl="0"/>
            <a:r>
              <a:rPr lang="zh-CN" altLang="en-US" noProof="0"/>
              <a:t>单击此处编辑母版标题样式</a:t>
            </a:r>
          </a:p>
        </p:txBody>
      </p:sp>
      <p:sp>
        <p:nvSpPr>
          <p:cNvPr id="3" name="垂直文本占位符 2"/>
          <p:cNvSpPr>
            <a:spLocks noGrp="1"/>
          </p:cNvSpPr>
          <p:nvPr>
            <p:ph type="body" orient="vert" idx="1"/>
          </p:nvPr>
        </p:nvSpPr>
        <p:spPr>
          <a:xfrm>
            <a:off x="685800" y="609600"/>
            <a:ext cx="7832116" cy="518160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266CD0FE-0A49-4198-A732-213A10C7BDD9}"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idx="1"/>
          </p:nvPr>
        </p:nvSpPr>
        <p:spPr/>
        <p:txBody>
          <a:bodyPr rtlCol="0" anchor="ct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FAED38EE-2E2A-4F0B-8A99-E01B7D8AE739}"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图片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0" y="3308581"/>
            <a:ext cx="10131427" cy="1468800"/>
          </a:xfrm>
        </p:spPr>
        <p:txBody>
          <a:bodyPr rtlCol="0" anchor="b"/>
          <a:lstStyle>
            <a:lvl1pPr algn="l">
              <a:defRPr sz="4000" b="0" cap="all"/>
            </a:lvl1pPr>
          </a:lstStyle>
          <a:p>
            <a:pPr rtl="0"/>
            <a:r>
              <a:rPr lang="zh-CN" altLang="en-US" noProof="0"/>
              <a:t>单击此处编辑母版标题样式</a:t>
            </a:r>
          </a:p>
        </p:txBody>
      </p:sp>
      <p:sp>
        <p:nvSpPr>
          <p:cNvPr id="3" name="文本占位符 2"/>
          <p:cNvSpPr>
            <a:spLocks noGrp="1"/>
          </p:cNvSpPr>
          <p:nvPr>
            <p:ph type="body" idx="1"/>
          </p:nvPr>
        </p:nvSpPr>
        <p:spPr>
          <a:xfrm>
            <a:off x="685799" y="4777381"/>
            <a:ext cx="10131428" cy="860400"/>
          </a:xfrm>
        </p:spPr>
        <p:txBody>
          <a:bodyPr rtlCol="0"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DB9925AA-FD42-4E46-B5E3-34027E08BA98}" type="datetime1">
              <a:rPr lang="zh-CN" altLang="en-US" noProof="0" smtClean="0"/>
              <a:t>2023/4/16</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8" name="图片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sz="half" idx="1"/>
          </p:nvPr>
        </p:nvSpPr>
        <p:spPr>
          <a:xfrm>
            <a:off x="685802" y="2142067"/>
            <a:ext cx="4995334" cy="3649134"/>
          </a:xfrm>
        </p:spPr>
        <p:txBody>
          <a:bodyPr rtlCol="0">
            <a:normAutofit/>
          </a:body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内容占位符 3"/>
          <p:cNvSpPr>
            <a:spLocks noGrp="1"/>
          </p:cNvSpPr>
          <p:nvPr>
            <p:ph sz="half" idx="2"/>
          </p:nvPr>
        </p:nvSpPr>
        <p:spPr>
          <a:xfrm>
            <a:off x="5821895" y="2142067"/>
            <a:ext cx="4995332" cy="3649133"/>
          </a:xfrm>
        </p:spPr>
        <p:txBody>
          <a:bodyPr rtlCol="0">
            <a:normAutofit/>
          </a:body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日期占位符 4"/>
          <p:cNvSpPr>
            <a:spLocks noGrp="1"/>
          </p:cNvSpPr>
          <p:nvPr>
            <p:ph type="dt" sz="half" idx="10"/>
          </p:nvPr>
        </p:nvSpPr>
        <p:spPr/>
        <p:txBody>
          <a:bodyPr rtlCol="0"/>
          <a:lstStyle/>
          <a:p>
            <a:pPr rtl="0"/>
            <a:fld id="{7B6E6046-E7F8-43A6-A21B-5E897CAEBD47}" type="datetime1">
              <a:rPr lang="zh-CN" altLang="en-US" noProof="0" smtClean="0"/>
              <a:t>2023/4/16</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vl1pPr>
          </a:lstStyle>
          <a:p>
            <a:pPr rtl="0"/>
            <a:r>
              <a:rPr lang="zh-CN" altLang="en-US" noProof="0"/>
              <a:t>单击此处编辑母版标题样式</a:t>
            </a:r>
          </a:p>
        </p:txBody>
      </p:sp>
      <p:sp>
        <p:nvSpPr>
          <p:cNvPr id="3" name="文本占位符 2"/>
          <p:cNvSpPr>
            <a:spLocks noGrp="1"/>
          </p:cNvSpPr>
          <p:nvPr>
            <p:ph type="body" idx="1"/>
          </p:nvPr>
        </p:nvSpPr>
        <p:spPr>
          <a:xfrm>
            <a:off x="973670" y="2218267"/>
            <a:ext cx="4709054"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685801" y="2870201"/>
            <a:ext cx="4996923" cy="2920998"/>
          </a:xfrm>
        </p:spPr>
        <p:txBody>
          <a:bodyPr rtlCol="0" anchor="t">
            <a:normAutofit/>
          </a:body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文本占位符 4"/>
          <p:cNvSpPr>
            <a:spLocks noGrp="1"/>
          </p:cNvSpPr>
          <p:nvPr>
            <p:ph type="body" sz="quarter" idx="3"/>
          </p:nvPr>
        </p:nvSpPr>
        <p:spPr>
          <a:xfrm>
            <a:off x="6096003" y="2226734"/>
            <a:ext cx="4722813"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5823483" y="2870201"/>
            <a:ext cx="4995334" cy="2920998"/>
          </a:xfrm>
        </p:spPr>
        <p:txBody>
          <a:bodyPr rtlCol="0" anchor="t">
            <a:normAutofit/>
          </a:body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7" name="日期占位符 6"/>
          <p:cNvSpPr>
            <a:spLocks noGrp="1"/>
          </p:cNvSpPr>
          <p:nvPr>
            <p:ph type="dt" sz="half" idx="10"/>
          </p:nvPr>
        </p:nvSpPr>
        <p:spPr/>
        <p:txBody>
          <a:bodyPr rtlCol="0"/>
          <a:lstStyle/>
          <a:p>
            <a:pPr rtl="0"/>
            <a:fld id="{4076C7A7-9AEF-4176-B3C5-C9AC3A586E0A}" type="datetime1">
              <a:rPr lang="zh-CN" altLang="en-US" noProof="0" smtClean="0"/>
              <a:t>2023/4/16</a:t>
            </a:fld>
            <a:endParaRPr lang="zh-CN" altLang="en-US" noProof="0"/>
          </a:p>
        </p:txBody>
      </p:sp>
      <p:sp>
        <p:nvSpPr>
          <p:cNvPr id="8" name="页脚占位符 7"/>
          <p:cNvSpPr>
            <a:spLocks noGrp="1"/>
          </p:cNvSpPr>
          <p:nvPr>
            <p:ph type="ftr" sz="quarter" idx="11"/>
          </p:nvPr>
        </p:nvSpPr>
        <p:spPr/>
        <p:txBody>
          <a:bodyPr rtlCol="0"/>
          <a:lstStyle/>
          <a:p>
            <a:pPr rtl="0"/>
            <a:endParaRPr lang="zh-CN" altLang="en-US" noProof="0"/>
          </a:p>
        </p:txBody>
      </p:sp>
      <p:sp>
        <p:nvSpPr>
          <p:cNvPr id="9" name="灯片编号占位符 8"/>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图片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日期占位符 2"/>
          <p:cNvSpPr>
            <a:spLocks noGrp="1"/>
          </p:cNvSpPr>
          <p:nvPr>
            <p:ph type="dt" sz="half" idx="10"/>
          </p:nvPr>
        </p:nvSpPr>
        <p:spPr/>
        <p:txBody>
          <a:bodyPr rtlCol="0"/>
          <a:lstStyle/>
          <a:p>
            <a:pPr rtl="0"/>
            <a:fld id="{629CBC08-4894-4154-92BB-CEC7564BF5D0}" type="datetime1">
              <a:rPr lang="zh-CN" altLang="en-US" noProof="0" smtClean="0"/>
              <a:t>2023/4/16</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日期占位符 1"/>
          <p:cNvSpPr>
            <a:spLocks noGrp="1"/>
          </p:cNvSpPr>
          <p:nvPr>
            <p:ph type="dt" sz="half" idx="10"/>
          </p:nvPr>
        </p:nvSpPr>
        <p:spPr/>
        <p:txBody>
          <a:bodyPr rtlCol="0"/>
          <a:lstStyle/>
          <a:p>
            <a:pPr rtl="0"/>
            <a:fld id="{5704ACDB-403D-45F7-BA7B-CDC631E103DE}" type="datetime1">
              <a:rPr lang="zh-CN" altLang="en-US" noProof="0" smtClean="0"/>
              <a:t>2023/4/16</a:t>
            </a:fld>
            <a:endParaRPr lang="zh-CN" altLang="en-US" noProof="0"/>
          </a:p>
        </p:txBody>
      </p:sp>
      <p:sp>
        <p:nvSpPr>
          <p:cNvPr id="3" name="页脚占位符 2"/>
          <p:cNvSpPr>
            <a:spLocks noGrp="1"/>
          </p:cNvSpPr>
          <p:nvPr>
            <p:ph type="ftr" sz="quarter" idx="11"/>
          </p:nvPr>
        </p:nvSpPr>
        <p:spPr/>
        <p:txBody>
          <a:bodyPr rtlCol="0"/>
          <a:lstStyle/>
          <a:p>
            <a:pPr rtl="0"/>
            <a:endParaRPr lang="zh-CN" altLang="en-US" noProof="0"/>
          </a:p>
        </p:txBody>
      </p:sp>
      <p:sp>
        <p:nvSpPr>
          <p:cNvPr id="4" name="灯片编号占位符 3"/>
          <p:cNvSpPr>
            <a:spLocks noGrp="1"/>
          </p:cNvSpPr>
          <p:nvPr>
            <p:ph type="sldNum" sz="quarter" idx="12"/>
          </p:nvPr>
        </p:nvSpPr>
        <p:spPr/>
        <p:txBody>
          <a:bodyPr rtlCol="0"/>
          <a:lstStyle/>
          <a:p>
            <a:pPr rtl="0"/>
            <a:fld id="{69E57DC2-970A-4B3E-BB1C-7A09969E49DF}" type="slidenum">
              <a:rPr lang="en-US" altLang="zh-CN" noProof="0" smtClean="0"/>
              <a:t>‹#›</a:t>
            </a:fld>
            <a:endParaRPr lang="zh-CN" altLang="en-US" noProof="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pic>
        <p:nvPicPr>
          <p:cNvPr id="8" name="图片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0" y="2074333"/>
            <a:ext cx="3680885" cy="1371600"/>
          </a:xfrm>
        </p:spPr>
        <p:txBody>
          <a:bodyPr rtlCol="0" anchor="b">
            <a:normAutofit/>
          </a:bodyPr>
          <a:lstStyle>
            <a:lvl1pPr algn="l">
              <a:defRPr sz="2400" b="0"/>
            </a:lvl1pPr>
          </a:lstStyle>
          <a:p>
            <a:pPr rtl="0"/>
            <a:r>
              <a:rPr lang="zh-CN" altLang="en-US" noProof="0"/>
              <a:t>单击此处编辑母版标题样式</a:t>
            </a:r>
          </a:p>
        </p:txBody>
      </p:sp>
      <p:sp>
        <p:nvSpPr>
          <p:cNvPr id="3" name="内容占位符 2"/>
          <p:cNvSpPr>
            <a:spLocks noGrp="1"/>
          </p:cNvSpPr>
          <p:nvPr>
            <p:ph idx="1"/>
          </p:nvPr>
        </p:nvSpPr>
        <p:spPr>
          <a:xfrm>
            <a:off x="4648201" y="609601"/>
            <a:ext cx="6169026" cy="5181600"/>
          </a:xfrm>
        </p:spPr>
        <p:txBody>
          <a:bodyPr rtlCol="0" anchor="ctr">
            <a:normAutofit/>
          </a:body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文本占位符 3"/>
          <p:cNvSpPr>
            <a:spLocks noGrp="1"/>
          </p:cNvSpPr>
          <p:nvPr>
            <p:ph type="body" sz="half" idx="2"/>
          </p:nvPr>
        </p:nvSpPr>
        <p:spPr>
          <a:xfrm>
            <a:off x="685800" y="3445933"/>
            <a:ext cx="3680885" cy="1828800"/>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D8905170-1958-47F4-9682-359E29E272CE}" type="datetime1">
              <a:rPr lang="zh-CN" altLang="en-US" noProof="0" smtClean="0"/>
              <a:t>2023/4/16</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pic>
        <p:nvPicPr>
          <p:cNvPr id="8" name="图片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标题 1"/>
          <p:cNvSpPr>
            <a:spLocks noGrp="1"/>
          </p:cNvSpPr>
          <p:nvPr>
            <p:ph type="title"/>
          </p:nvPr>
        </p:nvSpPr>
        <p:spPr>
          <a:xfrm>
            <a:off x="685800" y="1600200"/>
            <a:ext cx="6164653" cy="1371600"/>
          </a:xfrm>
        </p:spPr>
        <p:txBody>
          <a:bodyPr rtlCol="0" anchor="b">
            <a:normAutofit/>
          </a:bodyPr>
          <a:lstStyle>
            <a:lvl1pPr algn="l">
              <a:defRPr sz="2800" b="0"/>
            </a:lvl1pPr>
          </a:lstStyle>
          <a:p>
            <a:pPr rtl="0"/>
            <a:r>
              <a:rPr lang="zh-CN" altLang="en-US" noProof="0"/>
              <a:t>单击此处编辑母版标题样式</a:t>
            </a:r>
          </a:p>
        </p:txBody>
      </p:sp>
      <p:sp>
        <p:nvSpPr>
          <p:cNvPr id="14" name="图片占位符 2"/>
          <p:cNvSpPr>
            <a:spLocks noGrp="1" noChangeAspect="1"/>
          </p:cNvSpPr>
          <p:nvPr>
            <p:ph type="pic" idx="1" hasCustomPrompt="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685800" y="2971800"/>
            <a:ext cx="6164653" cy="1828800"/>
          </a:xfrm>
        </p:spPr>
        <p:txBody>
          <a:bodyPr rtlCol="0"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57105F54-EE89-4D9B-9F9C-6DECEE061631}" type="datetime1">
              <a:rPr lang="zh-CN" altLang="en-US" noProof="0" smtClean="0"/>
              <a:t>2023/4/16</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9E57DC2-970A-4B3E-BB1C-7A09969E49DF}" type="slidenum">
              <a:rPr lang="en-US" altLang="zh-CN" noProof="0" smtClean="0"/>
              <a:pPr/>
              <a:t>‹#›</a:t>
            </a:fld>
            <a:endParaRPr lang="zh-CN" altLang="en-US" noProof="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pPr rtl="0"/>
            <a:r>
              <a:rPr lang="zh-CN" altLang="en-US" noProof="0"/>
              <a:t>单击此处编辑母版标题样式</a:t>
            </a:r>
          </a:p>
        </p:txBody>
      </p:sp>
      <p:sp>
        <p:nvSpPr>
          <p:cNvPr id="3" name="文本占位符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rtl="0"/>
            <a:r>
              <a:rPr lang="zh-CN" altLang="en-US" noProof="0"/>
              <a:t>单击此处编辑母版文本样式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icrosoft YaHei UI" panose="020B0503020204020204" pitchFamily="34" charset="-122"/>
                <a:ea typeface="Microsoft YaHei UI" panose="020B0503020204020204" pitchFamily="34" charset="-122"/>
              </a:defRPr>
            </a:lvl1pPr>
          </a:lstStyle>
          <a:p>
            <a:fld id="{EFAB11F1-59FE-48BE-91BA-99BF2D5E1491}" type="datetime1">
              <a:rPr lang="zh-CN" altLang="en-US" noProof="0" smtClean="0"/>
              <a:t>2023/4/16</a:t>
            </a:fld>
            <a:endParaRPr lang="zh-CN" altLang="en-US" noProof="0">
              <a:latin typeface="Microsoft YaHei UI" panose="020B0503020204020204" pitchFamily="34" charset="-122"/>
              <a:ea typeface="Microsoft YaHei UI" panose="020B0503020204020204" pitchFamily="34" charset="-122"/>
            </a:endParaRPr>
          </a:p>
        </p:txBody>
      </p:sp>
      <p:sp>
        <p:nvSpPr>
          <p:cNvPr id="5" name="页脚占位符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6" name="幻灯片编号占位符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icrosoft YaHei UI" panose="020B0503020204020204" pitchFamily="34" charset="-122"/>
                <a:ea typeface="Microsoft YaHei UI" panose="020B0503020204020204" pitchFamily="34" charset="-122"/>
              </a:defRPr>
            </a:lvl1pPr>
          </a:lstStyle>
          <a:p>
            <a:fld id="{69E57DC2-970A-4B3E-BB1C-7A09969E49DF}" type="slidenum">
              <a:rPr lang="en-US" altLang="zh-CN" noProof="0" smtClean="0"/>
              <a:pPr/>
              <a:t>‹#›</a:t>
            </a:fld>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icrosoft YaHei UI" panose="020B0503020204020204" pitchFamily="34" charset="-122"/>
          <a:ea typeface="Microsoft YaHei UI" panose="020B0503020204020204" pitchFamily="34" charset="-122"/>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icrosoft YaHei UI" panose="020B0503020204020204" pitchFamily="34" charset="-122"/>
          <a:ea typeface="Microsoft YaHei UI" panose="020B0503020204020204" pitchFamily="34" charset="-122"/>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icrosoft YaHei UI" panose="020B0503020204020204" pitchFamily="34" charset="-122"/>
          <a:ea typeface="Microsoft YaHei UI" panose="020B0503020204020204" pitchFamily="34" charset="-122"/>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icrosoft YaHei UI" panose="020B0503020204020204" pitchFamily="34" charset="-122"/>
          <a:ea typeface="Microsoft YaHei UI" panose="020B0503020204020204" pitchFamily="34" charset="-122"/>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icrosoft YaHei UI" panose="020B0503020204020204" pitchFamily="34" charset="-122"/>
          <a:ea typeface="Microsoft YaHei UI" panose="020B0503020204020204" pitchFamily="34" charset="-122"/>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Data" Target="../diagrams/data1.xml"/><Relationship Id="rId11" Type="http://schemas.openxmlformats.org/officeDocument/2006/relationships/image" Target="../media/image11.png"/><Relationship Id="rId5" Type="http://schemas.openxmlformats.org/officeDocument/2006/relationships/image" Target="../media/image6.jpg"/><Relationship Id="rId10" Type="http://schemas.microsoft.com/office/2007/relationships/diagramDrawing" Target="../diagrams/drawing1.xml"/><Relationship Id="rId4" Type="http://schemas.openxmlformats.org/officeDocument/2006/relationships/image" Target="../media/image5.jpg"/><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夜晚的天空以及远处地平线上的群山">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340C7600-5BA8-4A54-887F-74AF87750A31}"/>
              </a:ext>
            </a:extLst>
          </p:cNvPr>
          <p:cNvSpPr>
            <a:spLocks noGrp="1"/>
          </p:cNvSpPr>
          <p:nvPr>
            <p:ph type="ctrTitle"/>
          </p:nvPr>
        </p:nvSpPr>
        <p:spPr>
          <a:xfrm>
            <a:off x="3962399" y="2554817"/>
            <a:ext cx="7197726" cy="2421464"/>
          </a:xfrm>
        </p:spPr>
        <p:txBody>
          <a:bodyPr rtlCol="0">
            <a:normAutofit/>
          </a:bodyPr>
          <a:lstStyle/>
          <a:p>
            <a:pPr rtl="0"/>
            <a:r>
              <a:rPr lang="zh-CN" altLang="en-US" b="1" dirty="0"/>
              <a:t>休闲之地</a:t>
            </a:r>
          </a:p>
        </p:txBody>
      </p:sp>
      <p:sp>
        <p:nvSpPr>
          <p:cNvPr id="3" name="副标题 2">
            <a:extLst>
              <a:ext uri="{FF2B5EF4-FFF2-40B4-BE49-F238E27FC236}">
                <a16:creationId xmlns:a16="http://schemas.microsoft.com/office/drawing/2014/main" id="{AE584786-6548-4BB4-95FD-977AD1F362C6}"/>
              </a:ext>
            </a:extLst>
          </p:cNvPr>
          <p:cNvSpPr>
            <a:spLocks noGrp="1"/>
          </p:cNvSpPr>
          <p:nvPr>
            <p:ph type="subTitle" idx="1"/>
          </p:nvPr>
        </p:nvSpPr>
        <p:spPr>
          <a:xfrm>
            <a:off x="3177309" y="4976282"/>
            <a:ext cx="7982816" cy="1405467"/>
          </a:xfrm>
        </p:spPr>
        <p:txBody>
          <a:bodyPr rtlCol="0">
            <a:normAutofit/>
          </a:bodyPr>
          <a:lstStyle/>
          <a:p>
            <a:pPr rtl="0"/>
            <a:r>
              <a:rPr lang="en-US" altLang="zh-CN" dirty="0">
                <a:solidFill>
                  <a:schemeClr val="accent1">
                    <a:lumMod val="40000"/>
                    <a:lumOff val="60000"/>
                  </a:schemeClr>
                </a:solidFill>
              </a:rPr>
              <a:t>Two-player web game and community forum</a:t>
            </a:r>
          </a:p>
        </p:txBody>
      </p:sp>
      <p:sp>
        <p:nvSpPr>
          <p:cNvPr id="4" name="文本框 3">
            <a:extLst>
              <a:ext uri="{FF2B5EF4-FFF2-40B4-BE49-F238E27FC236}">
                <a16:creationId xmlns:a16="http://schemas.microsoft.com/office/drawing/2014/main" id="{099AC665-DFC2-3079-8865-F3A5249DFC3E}"/>
              </a:ext>
            </a:extLst>
          </p:cNvPr>
          <p:cNvSpPr txBox="1"/>
          <p:nvPr/>
        </p:nvSpPr>
        <p:spPr>
          <a:xfrm>
            <a:off x="9390063" y="5679015"/>
            <a:ext cx="2286000" cy="369332"/>
          </a:xfrm>
          <a:prstGeom prst="rect">
            <a:avLst/>
          </a:prstGeom>
          <a:noFill/>
        </p:spPr>
        <p:txBody>
          <a:bodyPr wrap="square" rtlCol="0">
            <a:spAutoFit/>
          </a:bodyPr>
          <a:lstStyle/>
          <a:p>
            <a:r>
              <a:rPr lang="zh-CN" altLang="en-US" dirty="0"/>
              <a:t>汇报人：李鸿羽</a:t>
            </a:r>
          </a:p>
        </p:txBody>
      </p:sp>
    </p:spTree>
    <p:extLst>
      <p:ext uri="{BB962C8B-B14F-4D97-AF65-F5344CB8AC3E}">
        <p14:creationId xmlns:p14="http://schemas.microsoft.com/office/powerpoint/2010/main" val="3417721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夜晚的天空以及远处地平线上的群山">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6" name="标题 5">
            <a:extLst>
              <a:ext uri="{FF2B5EF4-FFF2-40B4-BE49-F238E27FC236}">
                <a16:creationId xmlns:a16="http://schemas.microsoft.com/office/drawing/2014/main" id="{670C7D1A-7BA9-954B-A092-385A13EFFD87}"/>
              </a:ext>
            </a:extLst>
          </p:cNvPr>
          <p:cNvSpPr>
            <a:spLocks noGrp="1"/>
          </p:cNvSpPr>
          <p:nvPr>
            <p:ph type="ctrTitle"/>
          </p:nvPr>
        </p:nvSpPr>
        <p:spPr>
          <a:xfrm>
            <a:off x="-619760" y="965768"/>
            <a:ext cx="3423919" cy="1665104"/>
          </a:xfrm>
        </p:spPr>
        <p:txBody>
          <a:bodyPr>
            <a:noAutofit/>
          </a:bodyPr>
          <a:lstStyle/>
          <a:p>
            <a:r>
              <a:rPr lang="zh-CN" altLang="en-US" sz="8000" dirty="0"/>
              <a:t>目录</a:t>
            </a:r>
          </a:p>
        </p:txBody>
      </p:sp>
      <p:sp>
        <p:nvSpPr>
          <p:cNvPr id="8" name="副标题 7">
            <a:extLst>
              <a:ext uri="{FF2B5EF4-FFF2-40B4-BE49-F238E27FC236}">
                <a16:creationId xmlns:a16="http://schemas.microsoft.com/office/drawing/2014/main" id="{53BC2807-BC8C-DCB7-142B-03D47F25527A}"/>
              </a:ext>
            </a:extLst>
          </p:cNvPr>
          <p:cNvSpPr>
            <a:spLocks noGrp="1"/>
          </p:cNvSpPr>
          <p:nvPr>
            <p:ph type="subTitle" idx="1"/>
          </p:nvPr>
        </p:nvSpPr>
        <p:spPr>
          <a:xfrm>
            <a:off x="1463038" y="2720064"/>
            <a:ext cx="1188721" cy="411738"/>
          </a:xfrm>
        </p:spPr>
        <p:txBody>
          <a:bodyPr>
            <a:normAutofit fontScale="92500" lnSpcReduction="10000"/>
          </a:bodyPr>
          <a:lstStyle/>
          <a:p>
            <a:r>
              <a:rPr lang="en-US" altLang="zh-CN" sz="2400" dirty="0"/>
              <a:t>MULU</a:t>
            </a:r>
            <a:endParaRPr lang="zh-CN" altLang="en-US" sz="2400" dirty="0"/>
          </a:p>
        </p:txBody>
      </p:sp>
      <p:sp>
        <p:nvSpPr>
          <p:cNvPr id="9" name="矩形: 圆角 8">
            <a:extLst>
              <a:ext uri="{FF2B5EF4-FFF2-40B4-BE49-F238E27FC236}">
                <a16:creationId xmlns:a16="http://schemas.microsoft.com/office/drawing/2014/main" id="{086053E8-B7AC-56AB-5DFC-80B5CBB32E26}"/>
              </a:ext>
            </a:extLst>
          </p:cNvPr>
          <p:cNvSpPr/>
          <p:nvPr/>
        </p:nvSpPr>
        <p:spPr>
          <a:xfrm>
            <a:off x="3891259" y="0"/>
            <a:ext cx="223520" cy="68579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n w="22225">
                <a:solidFill>
                  <a:schemeClr val="accent2"/>
                </a:solidFill>
                <a:prstDash val="solid"/>
              </a:ln>
              <a:solidFill>
                <a:schemeClr val="accent2">
                  <a:lumMod val="40000"/>
                  <a:lumOff val="60000"/>
                </a:schemeClr>
              </a:solidFill>
            </a:endParaRPr>
          </a:p>
        </p:txBody>
      </p:sp>
      <p:sp>
        <p:nvSpPr>
          <p:cNvPr id="11" name="椭圆 10">
            <a:extLst>
              <a:ext uri="{FF2B5EF4-FFF2-40B4-BE49-F238E27FC236}">
                <a16:creationId xmlns:a16="http://schemas.microsoft.com/office/drawing/2014/main" id="{3E1900C1-8436-C0EE-C441-B68DCD67068C}"/>
              </a:ext>
            </a:extLst>
          </p:cNvPr>
          <p:cNvSpPr/>
          <p:nvPr/>
        </p:nvSpPr>
        <p:spPr>
          <a:xfrm>
            <a:off x="4602480" y="497840"/>
            <a:ext cx="1300480" cy="1300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t>一</a:t>
            </a:r>
            <a:endParaRPr lang="zh-CN" altLang="en-US" dirty="0"/>
          </a:p>
        </p:txBody>
      </p:sp>
      <p:sp>
        <p:nvSpPr>
          <p:cNvPr id="12" name="椭圆 11">
            <a:extLst>
              <a:ext uri="{FF2B5EF4-FFF2-40B4-BE49-F238E27FC236}">
                <a16:creationId xmlns:a16="http://schemas.microsoft.com/office/drawing/2014/main" id="{9D6920C5-28FB-FD2A-5070-4EB0D81B100D}"/>
              </a:ext>
            </a:extLst>
          </p:cNvPr>
          <p:cNvSpPr/>
          <p:nvPr/>
        </p:nvSpPr>
        <p:spPr>
          <a:xfrm>
            <a:off x="4622799" y="1950720"/>
            <a:ext cx="1300480" cy="1300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t>二</a:t>
            </a:r>
          </a:p>
        </p:txBody>
      </p:sp>
      <p:sp>
        <p:nvSpPr>
          <p:cNvPr id="13" name="椭圆 12">
            <a:extLst>
              <a:ext uri="{FF2B5EF4-FFF2-40B4-BE49-F238E27FC236}">
                <a16:creationId xmlns:a16="http://schemas.microsoft.com/office/drawing/2014/main" id="{C12A3C3A-0CA1-34C0-165D-6D374789B4A7}"/>
              </a:ext>
            </a:extLst>
          </p:cNvPr>
          <p:cNvSpPr/>
          <p:nvPr/>
        </p:nvSpPr>
        <p:spPr>
          <a:xfrm>
            <a:off x="4653278" y="3428990"/>
            <a:ext cx="1300480" cy="1300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t>三</a:t>
            </a:r>
          </a:p>
        </p:txBody>
      </p:sp>
      <p:sp>
        <p:nvSpPr>
          <p:cNvPr id="14" name="椭圆 13">
            <a:extLst>
              <a:ext uri="{FF2B5EF4-FFF2-40B4-BE49-F238E27FC236}">
                <a16:creationId xmlns:a16="http://schemas.microsoft.com/office/drawing/2014/main" id="{F2E683B1-362F-A0BA-3751-2C286902D3AA}"/>
              </a:ext>
            </a:extLst>
          </p:cNvPr>
          <p:cNvSpPr/>
          <p:nvPr/>
        </p:nvSpPr>
        <p:spPr>
          <a:xfrm>
            <a:off x="4663437" y="4907260"/>
            <a:ext cx="1300480" cy="1300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t>四</a:t>
            </a:r>
          </a:p>
        </p:txBody>
      </p:sp>
      <p:sp>
        <p:nvSpPr>
          <p:cNvPr id="15" name="文本框 14">
            <a:extLst>
              <a:ext uri="{FF2B5EF4-FFF2-40B4-BE49-F238E27FC236}">
                <a16:creationId xmlns:a16="http://schemas.microsoft.com/office/drawing/2014/main" id="{DDF90E19-12FF-4EC8-6602-F4DDEBD4D18D}"/>
              </a:ext>
            </a:extLst>
          </p:cNvPr>
          <p:cNvSpPr txBox="1"/>
          <p:nvPr/>
        </p:nvSpPr>
        <p:spPr>
          <a:xfrm>
            <a:off x="6581120" y="2341158"/>
            <a:ext cx="3708400" cy="584775"/>
          </a:xfrm>
          <a:prstGeom prst="rect">
            <a:avLst/>
          </a:prstGeom>
          <a:noFill/>
        </p:spPr>
        <p:txBody>
          <a:bodyPr wrap="square" rtlCol="0">
            <a:spAutoFit/>
          </a:bodyPr>
          <a:lstStyle/>
          <a:p>
            <a:r>
              <a:rPr lang="zh-CN" altLang="en-US" sz="3200" dirty="0"/>
              <a:t>全局技术</a:t>
            </a:r>
          </a:p>
        </p:txBody>
      </p:sp>
      <p:sp>
        <p:nvSpPr>
          <p:cNvPr id="18" name="文本框 17">
            <a:extLst>
              <a:ext uri="{FF2B5EF4-FFF2-40B4-BE49-F238E27FC236}">
                <a16:creationId xmlns:a16="http://schemas.microsoft.com/office/drawing/2014/main" id="{A8D1CE9B-FCD9-6F42-431B-626D98360B31}"/>
              </a:ext>
            </a:extLst>
          </p:cNvPr>
          <p:cNvSpPr txBox="1"/>
          <p:nvPr/>
        </p:nvSpPr>
        <p:spPr>
          <a:xfrm>
            <a:off x="6581120" y="3786842"/>
            <a:ext cx="6446520" cy="584775"/>
          </a:xfrm>
          <a:prstGeom prst="rect">
            <a:avLst/>
          </a:prstGeom>
          <a:noFill/>
        </p:spPr>
        <p:txBody>
          <a:bodyPr wrap="square">
            <a:spAutoFit/>
          </a:bodyPr>
          <a:lstStyle/>
          <a:p>
            <a:r>
              <a:rPr lang="zh-CN" altLang="en-US" sz="3200" dirty="0"/>
              <a:t>项目结构</a:t>
            </a:r>
          </a:p>
        </p:txBody>
      </p:sp>
      <p:sp>
        <p:nvSpPr>
          <p:cNvPr id="20" name="文本框 19">
            <a:extLst>
              <a:ext uri="{FF2B5EF4-FFF2-40B4-BE49-F238E27FC236}">
                <a16:creationId xmlns:a16="http://schemas.microsoft.com/office/drawing/2014/main" id="{AFFBD01E-3206-0244-DFE5-EFC34BF6A278}"/>
              </a:ext>
            </a:extLst>
          </p:cNvPr>
          <p:cNvSpPr txBox="1"/>
          <p:nvPr/>
        </p:nvSpPr>
        <p:spPr>
          <a:xfrm>
            <a:off x="6581120" y="5295113"/>
            <a:ext cx="6949440" cy="584775"/>
          </a:xfrm>
          <a:prstGeom prst="rect">
            <a:avLst/>
          </a:prstGeom>
          <a:noFill/>
        </p:spPr>
        <p:txBody>
          <a:bodyPr wrap="square">
            <a:spAutoFit/>
          </a:bodyPr>
          <a:lstStyle/>
          <a:p>
            <a:r>
              <a:rPr lang="zh-CN" altLang="en-US" sz="3200" dirty="0"/>
              <a:t>项目展示</a:t>
            </a:r>
          </a:p>
        </p:txBody>
      </p:sp>
      <p:sp>
        <p:nvSpPr>
          <p:cNvPr id="24" name="文本框 23">
            <a:extLst>
              <a:ext uri="{FF2B5EF4-FFF2-40B4-BE49-F238E27FC236}">
                <a16:creationId xmlns:a16="http://schemas.microsoft.com/office/drawing/2014/main" id="{85C417E1-9480-18BF-CED2-B6CFA6F5A6A1}"/>
              </a:ext>
            </a:extLst>
          </p:cNvPr>
          <p:cNvSpPr txBox="1"/>
          <p:nvPr/>
        </p:nvSpPr>
        <p:spPr>
          <a:xfrm>
            <a:off x="6581120" y="873188"/>
            <a:ext cx="7076440" cy="584775"/>
          </a:xfrm>
          <a:prstGeom prst="rect">
            <a:avLst/>
          </a:prstGeom>
          <a:noFill/>
        </p:spPr>
        <p:txBody>
          <a:bodyPr wrap="square">
            <a:spAutoFit/>
          </a:bodyPr>
          <a:lstStyle/>
          <a:p>
            <a:r>
              <a:rPr lang="zh-CN" altLang="en-US" sz="3200" dirty="0"/>
              <a:t>项目简介</a:t>
            </a:r>
          </a:p>
        </p:txBody>
      </p:sp>
    </p:spTree>
    <p:extLst>
      <p:ext uri="{BB962C8B-B14F-4D97-AF65-F5344CB8AC3E}">
        <p14:creationId xmlns:p14="http://schemas.microsoft.com/office/powerpoint/2010/main" val="1423154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ED13C97-C871-DE06-7DDF-243056E186AA}"/>
              </a:ext>
            </a:extLst>
          </p:cNvPr>
          <p:cNvSpPr txBox="1"/>
          <p:nvPr/>
        </p:nvSpPr>
        <p:spPr>
          <a:xfrm>
            <a:off x="4587240" y="414218"/>
            <a:ext cx="3378200" cy="830997"/>
          </a:xfrm>
          <a:prstGeom prst="rect">
            <a:avLst/>
          </a:prstGeom>
          <a:noFill/>
        </p:spPr>
        <p:txBody>
          <a:bodyPr wrap="square" rtlCol="0">
            <a:spAutoFit/>
          </a:bodyPr>
          <a:lstStyle/>
          <a:p>
            <a:r>
              <a:rPr lang="zh-CN" altLang="en-US" sz="4800" b="1" dirty="0"/>
              <a:t>项目简介</a:t>
            </a:r>
          </a:p>
        </p:txBody>
      </p:sp>
      <p:sp>
        <p:nvSpPr>
          <p:cNvPr id="9" name="文本框 8">
            <a:extLst>
              <a:ext uri="{FF2B5EF4-FFF2-40B4-BE49-F238E27FC236}">
                <a16:creationId xmlns:a16="http://schemas.microsoft.com/office/drawing/2014/main" id="{7E5243C2-52D8-5612-329D-EDB115E1CA3D}"/>
              </a:ext>
            </a:extLst>
          </p:cNvPr>
          <p:cNvSpPr txBox="1"/>
          <p:nvPr/>
        </p:nvSpPr>
        <p:spPr>
          <a:xfrm>
            <a:off x="965200" y="1452880"/>
            <a:ext cx="10170160" cy="4801314"/>
          </a:xfrm>
          <a:prstGeom prst="rect">
            <a:avLst/>
          </a:prstGeom>
          <a:noFill/>
        </p:spPr>
        <p:txBody>
          <a:bodyPr wrap="square" rtlCol="0">
            <a:spAutoFit/>
          </a:bodyPr>
          <a:lstStyle/>
          <a:p>
            <a:r>
              <a:rPr lang="zh-CN" altLang="en-US" dirty="0"/>
              <a:t>         本项目是基于</a:t>
            </a:r>
            <a:r>
              <a:rPr lang="en-US" altLang="zh-CN" dirty="0" err="1"/>
              <a:t>springboot</a:t>
            </a:r>
            <a:r>
              <a:rPr lang="zh-CN" altLang="en-US" dirty="0"/>
              <a:t>框架开发的一个双人对战网页游戏，游戏机制是根据网上的一个教程模仿的，</a:t>
            </a:r>
            <a:endParaRPr lang="en-US" altLang="zh-CN" dirty="0"/>
          </a:p>
          <a:p>
            <a:endParaRPr lang="en-US" altLang="zh-CN" dirty="0"/>
          </a:p>
          <a:p>
            <a:r>
              <a:rPr lang="zh-CN" altLang="en-US" dirty="0"/>
              <a:t>        具体玩法如下：在一张</a:t>
            </a:r>
            <a:r>
              <a:rPr lang="en-US" altLang="zh-CN" dirty="0"/>
              <a:t>14*13</a:t>
            </a:r>
            <a:r>
              <a:rPr lang="zh-CN" altLang="en-US" dirty="0"/>
              <a:t>的网格地图中，有两名玩家分别在左下角和右上角（随机的），玩家控制一条蛇来移动，类似经典游戏贪吃蛇的游戏玩法，与之不同的是此游戏为回合制游戏，需要双方同时做出选择才可以移动，随着不断移动，蛇的长度会越来越长，直至有某名玩家的蛇头碰撞到蛇身（不论敌我）或墙体。每局游戏都会生成随机的地图且保证从地图的左下角到地图的右上角是连通的，为保证公平，随机生成的墙体也是对称的。</a:t>
            </a:r>
            <a:endParaRPr lang="en-US" altLang="zh-CN" dirty="0"/>
          </a:p>
          <a:p>
            <a:endParaRPr lang="en-US" altLang="zh-CN" dirty="0"/>
          </a:p>
          <a:p>
            <a:r>
              <a:rPr lang="zh-CN" altLang="en-US" dirty="0"/>
              <a:t>         如果你不想自己控制蛇来移动，你还可以选择用代码控制，目前平台只支持</a:t>
            </a:r>
            <a:r>
              <a:rPr lang="en-US" altLang="zh-CN" dirty="0"/>
              <a:t>java</a:t>
            </a:r>
            <a:r>
              <a:rPr lang="zh-CN" altLang="en-US" dirty="0"/>
              <a:t>代码的执行。</a:t>
            </a:r>
            <a:endParaRPr lang="en-US" altLang="zh-CN" dirty="0"/>
          </a:p>
          <a:p>
            <a:endParaRPr lang="en-US" altLang="zh-CN" dirty="0"/>
          </a:p>
          <a:p>
            <a:r>
              <a:rPr lang="en-US" altLang="zh-CN" dirty="0"/>
              <a:t>	</a:t>
            </a:r>
            <a:r>
              <a:rPr lang="zh-CN" altLang="en-US" dirty="0"/>
              <a:t>刚刚发生了一场精彩的战斗，还想在看一遍刚刚的对战？没问题！可以在对战回放那里查看你的精彩表现，你还可以查看别人的对局记录。</a:t>
            </a:r>
            <a:endParaRPr lang="en-US" altLang="zh-CN" dirty="0"/>
          </a:p>
          <a:p>
            <a:endParaRPr lang="en-US" altLang="zh-CN" dirty="0"/>
          </a:p>
          <a:p>
            <a:r>
              <a:rPr lang="en-US" altLang="zh-CN" dirty="0"/>
              <a:t>	</a:t>
            </a:r>
            <a:r>
              <a:rPr lang="zh-CN" altLang="en-US" dirty="0"/>
              <a:t>想知道自己目前在全服排多少名？去天梯榜查看是一个好的选择。</a:t>
            </a:r>
            <a:endParaRPr lang="en-US" altLang="zh-CN" dirty="0"/>
          </a:p>
          <a:p>
            <a:endParaRPr lang="en-US" altLang="zh-CN" dirty="0"/>
          </a:p>
          <a:p>
            <a:r>
              <a:rPr lang="en-US" altLang="zh-CN" dirty="0"/>
              <a:t>	</a:t>
            </a:r>
            <a:r>
              <a:rPr lang="zh-CN" altLang="en-US" dirty="0"/>
              <a:t>如果你玩累了，还可以去社区页面逛逛，那里有各个玩家的留言和有趣事情的分享。</a:t>
            </a:r>
          </a:p>
        </p:txBody>
      </p:sp>
    </p:spTree>
    <p:extLst>
      <p:ext uri="{BB962C8B-B14F-4D97-AF65-F5344CB8AC3E}">
        <p14:creationId xmlns:p14="http://schemas.microsoft.com/office/powerpoint/2010/main" val="1429390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99F444-FCBD-B140-9C05-E443FA0805C4}"/>
              </a:ext>
            </a:extLst>
          </p:cNvPr>
          <p:cNvSpPr>
            <a:spLocks noGrp="1"/>
          </p:cNvSpPr>
          <p:nvPr>
            <p:ph type="title"/>
          </p:nvPr>
        </p:nvSpPr>
        <p:spPr>
          <a:xfrm>
            <a:off x="833097" y="653674"/>
            <a:ext cx="6143423" cy="1456267"/>
          </a:xfrm>
        </p:spPr>
        <p:txBody>
          <a:bodyPr rtlCol="0">
            <a:normAutofit/>
          </a:bodyPr>
          <a:lstStyle/>
          <a:p>
            <a:pPr rtl="0"/>
            <a:r>
              <a:rPr lang="zh-CN" altLang="en-US" dirty="0">
                <a:latin typeface="Microsoft YaHei UI" panose="020B0503020204020204" pitchFamily="34" charset="-122"/>
                <a:ea typeface="Microsoft YaHei UI" panose="020B0503020204020204" pitchFamily="34" charset="-122"/>
              </a:rPr>
              <a:t>技术框架</a:t>
            </a:r>
            <a:endParaRPr lang="zh-CN" altLang="ru-RU" dirty="0">
              <a:latin typeface="Microsoft YaHei UI" panose="020B0503020204020204" pitchFamily="34" charset="-122"/>
              <a:ea typeface="Microsoft YaHei UI" panose="020B0503020204020204" pitchFamily="34" charset="-122"/>
            </a:endParaRPr>
          </a:p>
        </p:txBody>
      </p:sp>
      <p:pic>
        <p:nvPicPr>
          <p:cNvPr id="4" name="图片 3" descr="夜晚天空中的卫星">
            <a:extLst>
              <a:ext uri="{FF2B5EF4-FFF2-40B4-BE49-F238E27FC236}">
                <a16:creationId xmlns:a16="http://schemas.microsoft.com/office/drawing/2014/main" id="{D4F2268B-BB87-42FB-B84F-C145C01B497A}"/>
              </a:ext>
            </a:extLst>
          </p:cNvPr>
          <p:cNvPicPr>
            <a:picLocks noChangeAspect="1"/>
          </p:cNvPicPr>
          <p:nvPr/>
        </p:nvPicPr>
        <p:blipFill rotWithShape="1">
          <a:blip r:embed="rId4"/>
          <a:srcRect l="8611" r="16027" b="1"/>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79" name="组 178">
            <a:extLst>
              <a:ext uri="{FF2B5EF4-FFF2-40B4-BE49-F238E27FC236}">
                <a16:creationId xmlns:a16="http://schemas.microsoft.com/office/drawing/2014/main" id="{CFEF753B-CA1B-4178-80F5-095B7FEA21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80" name="任意多边形(F) 98">
              <a:extLst>
                <a:ext uri="{FF2B5EF4-FFF2-40B4-BE49-F238E27FC236}">
                  <a16:creationId xmlns:a16="http://schemas.microsoft.com/office/drawing/2014/main" id="{86C68ECC-F0A0-411E-A303-6DC0707A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181" name="组 180">
              <a:extLst>
                <a:ext uri="{FF2B5EF4-FFF2-40B4-BE49-F238E27FC236}">
                  <a16:creationId xmlns:a16="http://schemas.microsoft.com/office/drawing/2014/main" id="{6A21E140-4ECB-4C42-BDC7-F4351513DA9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2" name="直接连接符​​(S) 181">
                <a:extLst>
                  <a:ext uri="{FF2B5EF4-FFF2-40B4-BE49-F238E27FC236}">
                    <a16:creationId xmlns:a16="http://schemas.microsoft.com/office/drawing/2014/main" id="{2940CFC5-AC4C-4746-A3B9-3DD434FF6D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直接连接符​​(S) 182">
                <a:extLst>
                  <a:ext uri="{FF2B5EF4-FFF2-40B4-BE49-F238E27FC236}">
                    <a16:creationId xmlns:a16="http://schemas.microsoft.com/office/drawing/2014/main" id="{6EC95677-9C92-4D0D-91D4-E07380F250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直接连接符​​(S) 183">
                <a:extLst>
                  <a:ext uri="{FF2B5EF4-FFF2-40B4-BE49-F238E27FC236}">
                    <a16:creationId xmlns:a16="http://schemas.microsoft.com/office/drawing/2014/main" id="{097602B2-71E1-4395-9C47-DE48B712AE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直接连接符​​(S) 184">
                <a:extLst>
                  <a:ext uri="{FF2B5EF4-FFF2-40B4-BE49-F238E27FC236}">
                    <a16:creationId xmlns:a16="http://schemas.microsoft.com/office/drawing/2014/main" id="{7FC50570-F1A9-4DB3-A64D-3A21A5888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直接连接符​​(S) 185">
                <a:extLst>
                  <a:ext uri="{FF2B5EF4-FFF2-40B4-BE49-F238E27FC236}">
                    <a16:creationId xmlns:a16="http://schemas.microsoft.com/office/drawing/2014/main" id="{88E4F209-3FDA-4C17-A86D-59990132FF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直接连接符​​(S) 186">
                <a:extLst>
                  <a:ext uri="{FF2B5EF4-FFF2-40B4-BE49-F238E27FC236}">
                    <a16:creationId xmlns:a16="http://schemas.microsoft.com/office/drawing/2014/main" id="{9950C402-F8DC-4C99-90A8-CD67BDEC6CB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直接连接符​​(S) 187">
                <a:extLst>
                  <a:ext uri="{FF2B5EF4-FFF2-40B4-BE49-F238E27FC236}">
                    <a16:creationId xmlns:a16="http://schemas.microsoft.com/office/drawing/2014/main" id="{76483FEF-FBDD-456C-AD52-B6D166FB1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直接连接符​​(S) 188">
                <a:extLst>
                  <a:ext uri="{FF2B5EF4-FFF2-40B4-BE49-F238E27FC236}">
                    <a16:creationId xmlns:a16="http://schemas.microsoft.com/office/drawing/2014/main" id="{DA316CA5-D470-4E6D-A6E8-D35DB7725D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直接连接符​​(S) 189">
                <a:extLst>
                  <a:ext uri="{FF2B5EF4-FFF2-40B4-BE49-F238E27FC236}">
                    <a16:creationId xmlns:a16="http://schemas.microsoft.com/office/drawing/2014/main" id="{8BFA4937-71AA-4400-8DCD-20E5DF0501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直接连接符​​(S) 190">
                <a:extLst>
                  <a:ext uri="{FF2B5EF4-FFF2-40B4-BE49-F238E27FC236}">
                    <a16:creationId xmlns:a16="http://schemas.microsoft.com/office/drawing/2014/main" id="{768FA0D4-7119-47B3-8329-097877077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直接连接符​​(S) 191">
                <a:extLst>
                  <a:ext uri="{FF2B5EF4-FFF2-40B4-BE49-F238E27FC236}">
                    <a16:creationId xmlns:a16="http://schemas.microsoft.com/office/drawing/2014/main" id="{62C433AC-8114-47CC-9467-FCB5FE9807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3" name="直接连接符​​(S) 192">
                <a:extLst>
                  <a:ext uri="{FF2B5EF4-FFF2-40B4-BE49-F238E27FC236}">
                    <a16:creationId xmlns:a16="http://schemas.microsoft.com/office/drawing/2014/main" id="{BF9CB489-BA36-4004-A019-75FBA23CCB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4" name="直接连接符​​(S) 193">
                <a:extLst>
                  <a:ext uri="{FF2B5EF4-FFF2-40B4-BE49-F238E27FC236}">
                    <a16:creationId xmlns:a16="http://schemas.microsoft.com/office/drawing/2014/main" id="{B4C060E4-E790-4A31-B683-EA834FCF4E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5" name="直接连接符​​(S) 194">
                <a:extLst>
                  <a:ext uri="{FF2B5EF4-FFF2-40B4-BE49-F238E27FC236}">
                    <a16:creationId xmlns:a16="http://schemas.microsoft.com/office/drawing/2014/main" id="{13F00D2A-400F-4678-BB33-16B61650F4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6" name="直接连接符​​(S) 195">
                <a:extLst>
                  <a:ext uri="{FF2B5EF4-FFF2-40B4-BE49-F238E27FC236}">
                    <a16:creationId xmlns:a16="http://schemas.microsoft.com/office/drawing/2014/main" id="{46AABFD4-3727-4DF4-933A-C0A090248A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7" name="直接连接符​​(S) 196">
                <a:extLst>
                  <a:ext uri="{FF2B5EF4-FFF2-40B4-BE49-F238E27FC236}">
                    <a16:creationId xmlns:a16="http://schemas.microsoft.com/office/drawing/2014/main" id="{6CC40A87-D067-41BF-B368-A197EC0D9D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8" name="直接连接符​​(S) 197">
                <a:extLst>
                  <a:ext uri="{FF2B5EF4-FFF2-40B4-BE49-F238E27FC236}">
                    <a16:creationId xmlns:a16="http://schemas.microsoft.com/office/drawing/2014/main" id="{E116F92B-7098-4139-AC77-75B4CE3323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9" name="直接连接符​​(S) 198">
                <a:extLst>
                  <a:ext uri="{FF2B5EF4-FFF2-40B4-BE49-F238E27FC236}">
                    <a16:creationId xmlns:a16="http://schemas.microsoft.com/office/drawing/2014/main" id="{CFDF485C-38E7-4C0D-A2A7-3F1DE3B918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0" name="直接连接符​​(S) 199">
                <a:extLst>
                  <a:ext uri="{FF2B5EF4-FFF2-40B4-BE49-F238E27FC236}">
                    <a16:creationId xmlns:a16="http://schemas.microsoft.com/office/drawing/2014/main" id="{BF6DBD12-21A0-4F07-953F-D3B3486C1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1" name="直接连接符​​(S) 200">
                <a:extLst>
                  <a:ext uri="{FF2B5EF4-FFF2-40B4-BE49-F238E27FC236}">
                    <a16:creationId xmlns:a16="http://schemas.microsoft.com/office/drawing/2014/main" id="{554F4E42-5B16-41F4-8FF4-2EB134C1FE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2" name="直接连接符​​(S) 201">
                <a:extLst>
                  <a:ext uri="{FF2B5EF4-FFF2-40B4-BE49-F238E27FC236}">
                    <a16:creationId xmlns:a16="http://schemas.microsoft.com/office/drawing/2014/main" id="{6F4CC20F-EBF6-4AFE-9A4F-68ACC7513B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3" name="直接连接符​​(S) 202">
                <a:extLst>
                  <a:ext uri="{FF2B5EF4-FFF2-40B4-BE49-F238E27FC236}">
                    <a16:creationId xmlns:a16="http://schemas.microsoft.com/office/drawing/2014/main" id="{FA745DE2-9816-4D5B-BB41-BE1874612F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4" name="直接连接符​​(S) 203">
                <a:extLst>
                  <a:ext uri="{FF2B5EF4-FFF2-40B4-BE49-F238E27FC236}">
                    <a16:creationId xmlns:a16="http://schemas.microsoft.com/office/drawing/2014/main" id="{D5B5D721-5554-457C-BE2F-BCA2505CAD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5" name="直接连接符​​(S) 204">
                <a:extLst>
                  <a:ext uri="{FF2B5EF4-FFF2-40B4-BE49-F238E27FC236}">
                    <a16:creationId xmlns:a16="http://schemas.microsoft.com/office/drawing/2014/main" id="{BAFF390C-48FB-4FA5-998E-6DDDF9D2B4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6" name="直接连接符​​(S) 205">
                <a:extLst>
                  <a:ext uri="{FF2B5EF4-FFF2-40B4-BE49-F238E27FC236}">
                    <a16:creationId xmlns:a16="http://schemas.microsoft.com/office/drawing/2014/main" id="{F4B2E647-1CF4-4AF8-9AF5-8EAB6D6E88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7" name="直接连接符​​(S) 206">
                <a:extLst>
                  <a:ext uri="{FF2B5EF4-FFF2-40B4-BE49-F238E27FC236}">
                    <a16:creationId xmlns:a16="http://schemas.microsoft.com/office/drawing/2014/main" id="{46DA8C50-AA32-47D8-8DCB-DE9624E60E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8" name="直接连接符​​(S) 207">
                <a:extLst>
                  <a:ext uri="{FF2B5EF4-FFF2-40B4-BE49-F238E27FC236}">
                    <a16:creationId xmlns:a16="http://schemas.microsoft.com/office/drawing/2014/main" id="{51ED6412-8EBC-4680-B7D2-65A4F73BBB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9" name="直接连接符​​(S) 208">
                <a:extLst>
                  <a:ext uri="{FF2B5EF4-FFF2-40B4-BE49-F238E27FC236}">
                    <a16:creationId xmlns:a16="http://schemas.microsoft.com/office/drawing/2014/main" id="{2983F033-A214-4959-956E-4B50B7AC66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0" name="直接连接符​​(S) 209">
                <a:extLst>
                  <a:ext uri="{FF2B5EF4-FFF2-40B4-BE49-F238E27FC236}">
                    <a16:creationId xmlns:a16="http://schemas.microsoft.com/office/drawing/2014/main" id="{A77F30C3-5A8C-4BEB-95C1-A7B9C0961F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1" name="直接连接符​​(S) 210">
                <a:extLst>
                  <a:ext uri="{FF2B5EF4-FFF2-40B4-BE49-F238E27FC236}">
                    <a16:creationId xmlns:a16="http://schemas.microsoft.com/office/drawing/2014/main" id="{99A432F5-9A86-437C-8108-7945FA72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2" name="直接连接符​​(S) 211">
                <a:extLst>
                  <a:ext uri="{FF2B5EF4-FFF2-40B4-BE49-F238E27FC236}">
                    <a16:creationId xmlns:a16="http://schemas.microsoft.com/office/drawing/2014/main" id="{4F8B1465-BA18-4D1C-ADED-D4BAA7638A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3" name="直接连接符​​(S) 212">
                <a:extLst>
                  <a:ext uri="{FF2B5EF4-FFF2-40B4-BE49-F238E27FC236}">
                    <a16:creationId xmlns:a16="http://schemas.microsoft.com/office/drawing/2014/main" id="{45DD7842-E27E-4461-B9C8-63AD2F0C44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4" name="直接连接符​​(S) 213">
                <a:extLst>
                  <a:ext uri="{FF2B5EF4-FFF2-40B4-BE49-F238E27FC236}">
                    <a16:creationId xmlns:a16="http://schemas.microsoft.com/office/drawing/2014/main" id="{3C45934F-49A5-4EDB-A9A3-5540D74AB1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5" name="直接连接符​​(S) 214">
                <a:extLst>
                  <a:ext uri="{FF2B5EF4-FFF2-40B4-BE49-F238E27FC236}">
                    <a16:creationId xmlns:a16="http://schemas.microsoft.com/office/drawing/2014/main" id="{EEF9B0E3-0DC0-4D03-A02B-8F62D905F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6" name="直接连接符​​(S) 215">
                <a:extLst>
                  <a:ext uri="{FF2B5EF4-FFF2-40B4-BE49-F238E27FC236}">
                    <a16:creationId xmlns:a16="http://schemas.microsoft.com/office/drawing/2014/main" id="{2B1998C4-BF81-4332-A399-AD43467F67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7" name="直接连接符​​(S) 216">
                <a:extLst>
                  <a:ext uri="{FF2B5EF4-FFF2-40B4-BE49-F238E27FC236}">
                    <a16:creationId xmlns:a16="http://schemas.microsoft.com/office/drawing/2014/main" id="{44CFAF52-7684-46F2-8DFD-70A7F36DB0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8" name="直接连接符​​(S) 217">
                <a:extLst>
                  <a:ext uri="{FF2B5EF4-FFF2-40B4-BE49-F238E27FC236}">
                    <a16:creationId xmlns:a16="http://schemas.microsoft.com/office/drawing/2014/main" id="{93EFB5D1-BDF7-40B6-BBEA-D489CE79F1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9" name="直接连接符​​(S) 218">
                <a:extLst>
                  <a:ext uri="{FF2B5EF4-FFF2-40B4-BE49-F238E27FC236}">
                    <a16:creationId xmlns:a16="http://schemas.microsoft.com/office/drawing/2014/main" id="{B5A98777-A259-461F-A9B2-21DFC45C17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0" name="直接连接符​​(S) 219">
                <a:extLst>
                  <a:ext uri="{FF2B5EF4-FFF2-40B4-BE49-F238E27FC236}">
                    <a16:creationId xmlns:a16="http://schemas.microsoft.com/office/drawing/2014/main" id="{0F795195-D966-482A-8D47-6265C00F6D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1" name="直接连接符​​(S) 220">
                <a:extLst>
                  <a:ext uri="{FF2B5EF4-FFF2-40B4-BE49-F238E27FC236}">
                    <a16:creationId xmlns:a16="http://schemas.microsoft.com/office/drawing/2014/main" id="{6E881E12-FFE1-441E-B36B-804289472B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2" name="直接连接符​​(S) 221">
                <a:extLst>
                  <a:ext uri="{FF2B5EF4-FFF2-40B4-BE49-F238E27FC236}">
                    <a16:creationId xmlns:a16="http://schemas.microsoft.com/office/drawing/2014/main" id="{61DBEB97-C3B3-4646-9760-227E20B155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3" name="直接连接符​​(S) 222">
                <a:extLst>
                  <a:ext uri="{FF2B5EF4-FFF2-40B4-BE49-F238E27FC236}">
                    <a16:creationId xmlns:a16="http://schemas.microsoft.com/office/drawing/2014/main" id="{0BA17FBA-A611-4CA2-9CDC-E073B889C4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4" name="直接连接符​​(S) 223">
                <a:extLst>
                  <a:ext uri="{FF2B5EF4-FFF2-40B4-BE49-F238E27FC236}">
                    <a16:creationId xmlns:a16="http://schemas.microsoft.com/office/drawing/2014/main" id="{1B66F6D2-50DA-4E7A-8583-E9159CD96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5" name="直接连接符​​(S) 224">
                <a:extLst>
                  <a:ext uri="{FF2B5EF4-FFF2-40B4-BE49-F238E27FC236}">
                    <a16:creationId xmlns:a16="http://schemas.microsoft.com/office/drawing/2014/main" id="{DD181CC7-8652-404A-B5C7-58004FD15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6" name="直接连接符​​(S) 225">
                <a:extLst>
                  <a:ext uri="{FF2B5EF4-FFF2-40B4-BE49-F238E27FC236}">
                    <a16:creationId xmlns:a16="http://schemas.microsoft.com/office/drawing/2014/main" id="{75706D69-47CD-47E3-83C9-EDB4EAF58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7" name="直接连接符​​(S) 226">
                <a:extLst>
                  <a:ext uri="{FF2B5EF4-FFF2-40B4-BE49-F238E27FC236}">
                    <a16:creationId xmlns:a16="http://schemas.microsoft.com/office/drawing/2014/main" id="{2ADC21AA-CD21-436C-A9D7-DC4167E500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8" name="直接连接符​​(S) 227">
                <a:extLst>
                  <a:ext uri="{FF2B5EF4-FFF2-40B4-BE49-F238E27FC236}">
                    <a16:creationId xmlns:a16="http://schemas.microsoft.com/office/drawing/2014/main" id="{4702CCCC-772F-4AF1-8201-73C2537110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9" name="直接连接符​​(S) 228">
                <a:extLst>
                  <a:ext uri="{FF2B5EF4-FFF2-40B4-BE49-F238E27FC236}">
                    <a16:creationId xmlns:a16="http://schemas.microsoft.com/office/drawing/2014/main" id="{62AAD2B7-288B-42CF-804B-E33B84D747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0" name="直接连接符​​(S) 229">
                <a:extLst>
                  <a:ext uri="{FF2B5EF4-FFF2-40B4-BE49-F238E27FC236}">
                    <a16:creationId xmlns:a16="http://schemas.microsoft.com/office/drawing/2014/main" id="{D51CCD7B-95EB-4EE4-BAED-4308C80BF3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1" name="直接连接符​​(S) 230">
                <a:extLst>
                  <a:ext uri="{FF2B5EF4-FFF2-40B4-BE49-F238E27FC236}">
                    <a16:creationId xmlns:a16="http://schemas.microsoft.com/office/drawing/2014/main" id="{F92C4B5C-D0FB-4C0A-B5FA-2C7DDF7625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2" name="直接连接符​​(S) 231">
                <a:extLst>
                  <a:ext uri="{FF2B5EF4-FFF2-40B4-BE49-F238E27FC236}">
                    <a16:creationId xmlns:a16="http://schemas.microsoft.com/office/drawing/2014/main" id="{64D2931E-A280-496D-99C1-5C2A820CB4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3" name="直接连接符​​(S) 232">
                <a:extLst>
                  <a:ext uri="{FF2B5EF4-FFF2-40B4-BE49-F238E27FC236}">
                    <a16:creationId xmlns:a16="http://schemas.microsoft.com/office/drawing/2014/main" id="{ED33CBE3-55B1-43CF-96B9-2E994EBCEA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4" name="直接连接符​​(S) 233">
                <a:extLst>
                  <a:ext uri="{FF2B5EF4-FFF2-40B4-BE49-F238E27FC236}">
                    <a16:creationId xmlns:a16="http://schemas.microsoft.com/office/drawing/2014/main" id="{16C6D563-A48C-4E6B-AE46-2CCE38A660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5" name="直接连接符​​(S) 234">
                <a:extLst>
                  <a:ext uri="{FF2B5EF4-FFF2-40B4-BE49-F238E27FC236}">
                    <a16:creationId xmlns:a16="http://schemas.microsoft.com/office/drawing/2014/main" id="{AD0ABECB-C92E-4F76-89A6-1334939CDF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6" name="直接连接符​​(S) 235">
                <a:extLst>
                  <a:ext uri="{FF2B5EF4-FFF2-40B4-BE49-F238E27FC236}">
                    <a16:creationId xmlns:a16="http://schemas.microsoft.com/office/drawing/2014/main" id="{8C258514-FFA8-4DE3-9B25-D55705AC3B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7" name="直接连接符​​(S) 236">
                <a:extLst>
                  <a:ext uri="{FF2B5EF4-FFF2-40B4-BE49-F238E27FC236}">
                    <a16:creationId xmlns:a16="http://schemas.microsoft.com/office/drawing/2014/main" id="{C2B9E312-EEBF-4783-B25E-D7DD0D6E71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8" name="直接连接符​​(S) 237">
                <a:extLst>
                  <a:ext uri="{FF2B5EF4-FFF2-40B4-BE49-F238E27FC236}">
                    <a16:creationId xmlns:a16="http://schemas.microsoft.com/office/drawing/2014/main" id="{7CB21139-A4D5-4D0F-9AD0-868FFC4240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9" name="直接连接符​​(S) 238">
                <a:extLst>
                  <a:ext uri="{FF2B5EF4-FFF2-40B4-BE49-F238E27FC236}">
                    <a16:creationId xmlns:a16="http://schemas.microsoft.com/office/drawing/2014/main" id="{E72FF9AC-BC86-42FD-8DF7-72429C958C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0" name="直接连接符​​(S) 239">
                <a:extLst>
                  <a:ext uri="{FF2B5EF4-FFF2-40B4-BE49-F238E27FC236}">
                    <a16:creationId xmlns:a16="http://schemas.microsoft.com/office/drawing/2014/main" id="{23D09EAB-27F8-4FAC-91C2-4942ABA7408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1" name="直接连接符​​(S) 240">
                <a:extLst>
                  <a:ext uri="{FF2B5EF4-FFF2-40B4-BE49-F238E27FC236}">
                    <a16:creationId xmlns:a16="http://schemas.microsoft.com/office/drawing/2014/main" id="{10D82CB2-C309-4CCD-9FB1-EF8F4407EC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2" name="直接连接符​​(S) 241">
                <a:extLst>
                  <a:ext uri="{FF2B5EF4-FFF2-40B4-BE49-F238E27FC236}">
                    <a16:creationId xmlns:a16="http://schemas.microsoft.com/office/drawing/2014/main" id="{3625D6FE-BC58-4E33-B4E9-282D5CB75E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3" name="直接连接符​​(S) 242">
                <a:extLst>
                  <a:ext uri="{FF2B5EF4-FFF2-40B4-BE49-F238E27FC236}">
                    <a16:creationId xmlns:a16="http://schemas.microsoft.com/office/drawing/2014/main" id="{2158CF66-DCD3-4627-9675-61B42A3037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4" name="直接连接符​​(S) 243">
                <a:extLst>
                  <a:ext uri="{FF2B5EF4-FFF2-40B4-BE49-F238E27FC236}">
                    <a16:creationId xmlns:a16="http://schemas.microsoft.com/office/drawing/2014/main" id="{44ED85B9-D0C1-4222-B4BC-E81876EC38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5" name="直接连接符​​(S) 244">
                <a:extLst>
                  <a:ext uri="{FF2B5EF4-FFF2-40B4-BE49-F238E27FC236}">
                    <a16:creationId xmlns:a16="http://schemas.microsoft.com/office/drawing/2014/main" id="{1299F075-06C0-46B8-A3F7-1D7E8D6001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6" name="直接连接符​​(S) 245">
                <a:extLst>
                  <a:ext uri="{FF2B5EF4-FFF2-40B4-BE49-F238E27FC236}">
                    <a16:creationId xmlns:a16="http://schemas.microsoft.com/office/drawing/2014/main" id="{AEA87578-2C04-4651-A5BF-81D06050C9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7" name="直接连接符​​(S) 246">
                <a:extLst>
                  <a:ext uri="{FF2B5EF4-FFF2-40B4-BE49-F238E27FC236}">
                    <a16:creationId xmlns:a16="http://schemas.microsoft.com/office/drawing/2014/main" id="{12A8551E-D8EB-40F2-AD25-87484A17D2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8" name="直接连接符​​(S) 247">
                <a:extLst>
                  <a:ext uri="{FF2B5EF4-FFF2-40B4-BE49-F238E27FC236}">
                    <a16:creationId xmlns:a16="http://schemas.microsoft.com/office/drawing/2014/main" id="{AC1E0E32-3B75-404A-9165-57337825085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9" name="直接连接符​​(S) 248">
                <a:extLst>
                  <a:ext uri="{FF2B5EF4-FFF2-40B4-BE49-F238E27FC236}">
                    <a16:creationId xmlns:a16="http://schemas.microsoft.com/office/drawing/2014/main" id="{4A410333-16BA-443A-B24F-418ED77536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0" name="直接连接符​​(S) 249">
                <a:extLst>
                  <a:ext uri="{FF2B5EF4-FFF2-40B4-BE49-F238E27FC236}">
                    <a16:creationId xmlns:a16="http://schemas.microsoft.com/office/drawing/2014/main" id="{271589D1-7914-4EA7-B6B4-C1E7EA5FE6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1" name="直接连接符​​(S) 250">
                <a:extLst>
                  <a:ext uri="{FF2B5EF4-FFF2-40B4-BE49-F238E27FC236}">
                    <a16:creationId xmlns:a16="http://schemas.microsoft.com/office/drawing/2014/main" id="{E62A5ACA-F5D5-41F3-9549-06DB799C4D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2" name="直接连接符​​(S) 251">
                <a:extLst>
                  <a:ext uri="{FF2B5EF4-FFF2-40B4-BE49-F238E27FC236}">
                    <a16:creationId xmlns:a16="http://schemas.microsoft.com/office/drawing/2014/main" id="{EA254CA6-3565-4CD0-8BEB-C94A533C0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3" name="直接连接符​​(S) 252">
                <a:extLst>
                  <a:ext uri="{FF2B5EF4-FFF2-40B4-BE49-F238E27FC236}">
                    <a16:creationId xmlns:a16="http://schemas.microsoft.com/office/drawing/2014/main" id="{E62203F9-E5BE-44F8-8D43-31EEF85E92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4" name="直接连接符​​(S) 253">
                <a:extLst>
                  <a:ext uri="{FF2B5EF4-FFF2-40B4-BE49-F238E27FC236}">
                    <a16:creationId xmlns:a16="http://schemas.microsoft.com/office/drawing/2014/main" id="{FC43FC58-4722-4D22-88C1-652EB16585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5" name="直接连接符​​(S) 254">
                <a:extLst>
                  <a:ext uri="{FF2B5EF4-FFF2-40B4-BE49-F238E27FC236}">
                    <a16:creationId xmlns:a16="http://schemas.microsoft.com/office/drawing/2014/main" id="{D4C87F1C-06F8-43CD-8920-F525A5504B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6" name="直接连接符​​(S) 255">
                <a:extLst>
                  <a:ext uri="{FF2B5EF4-FFF2-40B4-BE49-F238E27FC236}">
                    <a16:creationId xmlns:a16="http://schemas.microsoft.com/office/drawing/2014/main" id="{F75BF2BA-0DFF-4812-986E-9F2286A9F4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7" name="直接连接符​​(S) 256">
                <a:extLst>
                  <a:ext uri="{FF2B5EF4-FFF2-40B4-BE49-F238E27FC236}">
                    <a16:creationId xmlns:a16="http://schemas.microsoft.com/office/drawing/2014/main" id="{7B79CBCB-DE00-4F16-A2FC-E54EF816BA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8" name="直接连接符​​(S) 257">
                <a:extLst>
                  <a:ext uri="{FF2B5EF4-FFF2-40B4-BE49-F238E27FC236}">
                    <a16:creationId xmlns:a16="http://schemas.microsoft.com/office/drawing/2014/main" id="{DEA1374B-AC49-4266-965E-1F9CD9E53B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9" name="直接连接符​​(S) 258">
                <a:extLst>
                  <a:ext uri="{FF2B5EF4-FFF2-40B4-BE49-F238E27FC236}">
                    <a16:creationId xmlns:a16="http://schemas.microsoft.com/office/drawing/2014/main" id="{325DE178-9F40-48D5-B0A9-4B03247422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261" name="组 260">
            <a:extLst>
              <a:ext uri="{FF2B5EF4-FFF2-40B4-BE49-F238E27FC236}">
                <a16:creationId xmlns:a16="http://schemas.microsoft.com/office/drawing/2014/main" id="{29858C9E-401F-4216-8087-A25D1B588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262" name="任意多边形(F) 17">
              <a:extLst>
                <a:ext uri="{FF2B5EF4-FFF2-40B4-BE49-F238E27FC236}">
                  <a16:creationId xmlns:a16="http://schemas.microsoft.com/office/drawing/2014/main" id="{D963FBC5-E6AD-44F8-AF49-6F5B5BF9D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263" name="组 262">
              <a:extLst>
                <a:ext uri="{FF2B5EF4-FFF2-40B4-BE49-F238E27FC236}">
                  <a16:creationId xmlns:a16="http://schemas.microsoft.com/office/drawing/2014/main" id="{EF1F68DE-2C0A-4FBF-8033-8DFBB75AE2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64" name="直接连接符​​(S) 263">
                <a:extLst>
                  <a:ext uri="{FF2B5EF4-FFF2-40B4-BE49-F238E27FC236}">
                    <a16:creationId xmlns:a16="http://schemas.microsoft.com/office/drawing/2014/main" id="{1C147FEA-3E5D-4830-B91C-78418FE209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5" name="直接连接符​​(S) 264">
                <a:extLst>
                  <a:ext uri="{FF2B5EF4-FFF2-40B4-BE49-F238E27FC236}">
                    <a16:creationId xmlns:a16="http://schemas.microsoft.com/office/drawing/2014/main" id="{C91F075D-8726-4FD6-BE73-EDCD760730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6" name="直接连接符​​(S) 265">
                <a:extLst>
                  <a:ext uri="{FF2B5EF4-FFF2-40B4-BE49-F238E27FC236}">
                    <a16:creationId xmlns:a16="http://schemas.microsoft.com/office/drawing/2014/main" id="{0BDE3685-352D-4E32-9662-2C6C92E20F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7" name="直接连接符​​(S) 266">
                <a:extLst>
                  <a:ext uri="{FF2B5EF4-FFF2-40B4-BE49-F238E27FC236}">
                    <a16:creationId xmlns:a16="http://schemas.microsoft.com/office/drawing/2014/main" id="{10A2922F-AA86-4B02-80C4-409D71A0AD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8" name="直接连接符​​(S) 267">
                <a:extLst>
                  <a:ext uri="{FF2B5EF4-FFF2-40B4-BE49-F238E27FC236}">
                    <a16:creationId xmlns:a16="http://schemas.microsoft.com/office/drawing/2014/main" id="{A23C72B0-E133-40CF-A094-E239AD994B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9" name="直接连接符​​(S) 268">
                <a:extLst>
                  <a:ext uri="{FF2B5EF4-FFF2-40B4-BE49-F238E27FC236}">
                    <a16:creationId xmlns:a16="http://schemas.microsoft.com/office/drawing/2014/main" id="{63F2DFC9-23E2-4429-911D-AA55B03405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0" name="直接连接符​​(S) 269">
                <a:extLst>
                  <a:ext uri="{FF2B5EF4-FFF2-40B4-BE49-F238E27FC236}">
                    <a16:creationId xmlns:a16="http://schemas.microsoft.com/office/drawing/2014/main" id="{E71590EC-7AA6-47B3-AFF5-6E9A1B8B1C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1" name="直接连接符​​(S) 270">
                <a:extLst>
                  <a:ext uri="{FF2B5EF4-FFF2-40B4-BE49-F238E27FC236}">
                    <a16:creationId xmlns:a16="http://schemas.microsoft.com/office/drawing/2014/main" id="{23C6AC81-5D5E-4224-B222-B731E90F1C7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2" name="直接连接符​​(S) 271">
                <a:extLst>
                  <a:ext uri="{FF2B5EF4-FFF2-40B4-BE49-F238E27FC236}">
                    <a16:creationId xmlns:a16="http://schemas.microsoft.com/office/drawing/2014/main" id="{164FB43F-3082-49BF-A7C5-72A42773D4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3" name="直接连接符​​(S) 272">
                <a:extLst>
                  <a:ext uri="{FF2B5EF4-FFF2-40B4-BE49-F238E27FC236}">
                    <a16:creationId xmlns:a16="http://schemas.microsoft.com/office/drawing/2014/main" id="{C9F3EE03-5655-4428-86AC-F579E8F339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4" name="直接连接符​​(S) 273">
                <a:extLst>
                  <a:ext uri="{FF2B5EF4-FFF2-40B4-BE49-F238E27FC236}">
                    <a16:creationId xmlns:a16="http://schemas.microsoft.com/office/drawing/2014/main" id="{EF7335E6-5FFD-4206-9AF0-1791A88C9A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5" name="直接连接符​​(S) 274">
                <a:extLst>
                  <a:ext uri="{FF2B5EF4-FFF2-40B4-BE49-F238E27FC236}">
                    <a16:creationId xmlns:a16="http://schemas.microsoft.com/office/drawing/2014/main" id="{CE837EB7-EE63-4B6B-9334-1B8055AD9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6" name="直接连接符​​(S) 275">
                <a:extLst>
                  <a:ext uri="{FF2B5EF4-FFF2-40B4-BE49-F238E27FC236}">
                    <a16:creationId xmlns:a16="http://schemas.microsoft.com/office/drawing/2014/main" id="{4EE8D5FB-B44C-43C8-A4F4-D78609073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7" name="直接连接符​​(S) 276">
                <a:extLst>
                  <a:ext uri="{FF2B5EF4-FFF2-40B4-BE49-F238E27FC236}">
                    <a16:creationId xmlns:a16="http://schemas.microsoft.com/office/drawing/2014/main" id="{8847AA0E-6A2D-41F5-A9B5-3A2F3B8752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8" name="直接连接符​​(S) 277">
                <a:extLst>
                  <a:ext uri="{FF2B5EF4-FFF2-40B4-BE49-F238E27FC236}">
                    <a16:creationId xmlns:a16="http://schemas.microsoft.com/office/drawing/2014/main" id="{9E4D651B-C768-4CBE-B971-A3CA38D803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9" name="直接连接符​​(S) 278">
                <a:extLst>
                  <a:ext uri="{FF2B5EF4-FFF2-40B4-BE49-F238E27FC236}">
                    <a16:creationId xmlns:a16="http://schemas.microsoft.com/office/drawing/2014/main" id="{913496D3-4182-4D80-9A16-89DBB7408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0" name="直接连接符​​(S) 279">
                <a:extLst>
                  <a:ext uri="{FF2B5EF4-FFF2-40B4-BE49-F238E27FC236}">
                    <a16:creationId xmlns:a16="http://schemas.microsoft.com/office/drawing/2014/main" id="{088D4C91-F0F7-4549-B54A-CC855FD3A7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1" name="直接连接符​​(S) 280">
                <a:extLst>
                  <a:ext uri="{FF2B5EF4-FFF2-40B4-BE49-F238E27FC236}">
                    <a16:creationId xmlns:a16="http://schemas.microsoft.com/office/drawing/2014/main" id="{84885948-783E-4197-B942-2DDCD542EA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2" name="直接连接符​​(S) 281">
                <a:extLst>
                  <a:ext uri="{FF2B5EF4-FFF2-40B4-BE49-F238E27FC236}">
                    <a16:creationId xmlns:a16="http://schemas.microsoft.com/office/drawing/2014/main" id="{2837E330-008B-45A6-98A5-CE7D6FBBE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3" name="直接连接符​​(S) 282">
                <a:extLst>
                  <a:ext uri="{FF2B5EF4-FFF2-40B4-BE49-F238E27FC236}">
                    <a16:creationId xmlns:a16="http://schemas.microsoft.com/office/drawing/2014/main" id="{DD807602-B947-4984-8017-D89F3B0ADB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4" name="直接连接符​​(S) 283">
                <a:extLst>
                  <a:ext uri="{FF2B5EF4-FFF2-40B4-BE49-F238E27FC236}">
                    <a16:creationId xmlns:a16="http://schemas.microsoft.com/office/drawing/2014/main" id="{57AA37C4-9C24-41F1-98CA-BBD9BE1595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5" name="直接连接符​​(S) 284">
                <a:extLst>
                  <a:ext uri="{FF2B5EF4-FFF2-40B4-BE49-F238E27FC236}">
                    <a16:creationId xmlns:a16="http://schemas.microsoft.com/office/drawing/2014/main" id="{692CF8CD-056F-4556-939F-1EFF0FECEC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6" name="直接连接符​​(S) 285">
                <a:extLst>
                  <a:ext uri="{FF2B5EF4-FFF2-40B4-BE49-F238E27FC236}">
                    <a16:creationId xmlns:a16="http://schemas.microsoft.com/office/drawing/2014/main" id="{A29F3FAC-18B2-4886-9A93-44B7AD01DF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7" name="直接连接符​​(S) 286">
                <a:extLst>
                  <a:ext uri="{FF2B5EF4-FFF2-40B4-BE49-F238E27FC236}">
                    <a16:creationId xmlns:a16="http://schemas.microsoft.com/office/drawing/2014/main" id="{35B536E5-4149-49B5-8119-04FF4A5AC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8" name="直接连接符​​(S) 287">
                <a:extLst>
                  <a:ext uri="{FF2B5EF4-FFF2-40B4-BE49-F238E27FC236}">
                    <a16:creationId xmlns:a16="http://schemas.microsoft.com/office/drawing/2014/main" id="{4A2B8B6A-D5D3-4DAA-AB4B-A1C1086B40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9" name="直接连接符​​(S) 288">
                <a:extLst>
                  <a:ext uri="{FF2B5EF4-FFF2-40B4-BE49-F238E27FC236}">
                    <a16:creationId xmlns:a16="http://schemas.microsoft.com/office/drawing/2014/main" id="{F8E4C672-BE9E-4026-992B-B2FE6C1361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0" name="直接连接符​​(S) 289">
                <a:extLst>
                  <a:ext uri="{FF2B5EF4-FFF2-40B4-BE49-F238E27FC236}">
                    <a16:creationId xmlns:a16="http://schemas.microsoft.com/office/drawing/2014/main" id="{AC36DA4E-F1E7-4B68-ADA1-4F132BDCF2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1" name="直接连接符​​(S) 290">
                <a:extLst>
                  <a:ext uri="{FF2B5EF4-FFF2-40B4-BE49-F238E27FC236}">
                    <a16:creationId xmlns:a16="http://schemas.microsoft.com/office/drawing/2014/main" id="{EB5D2532-6A77-4DE1-8BB0-37AA33FD9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2" name="直接连接符​​(S) 291">
                <a:extLst>
                  <a:ext uri="{FF2B5EF4-FFF2-40B4-BE49-F238E27FC236}">
                    <a16:creationId xmlns:a16="http://schemas.microsoft.com/office/drawing/2014/main" id="{BF234A36-BE57-450D-BDA2-AD70152CF5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3" name="直接连接符​​(S) 292">
                <a:extLst>
                  <a:ext uri="{FF2B5EF4-FFF2-40B4-BE49-F238E27FC236}">
                    <a16:creationId xmlns:a16="http://schemas.microsoft.com/office/drawing/2014/main" id="{D461473E-1290-4BD0-B4DF-3C95DCE0F6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4" name="直接连接符​​(S) 293">
                <a:extLst>
                  <a:ext uri="{FF2B5EF4-FFF2-40B4-BE49-F238E27FC236}">
                    <a16:creationId xmlns:a16="http://schemas.microsoft.com/office/drawing/2014/main" id="{50325318-A62D-4427-B613-AF5E076E3D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5" name="直接连接符​​(S) 294">
                <a:extLst>
                  <a:ext uri="{FF2B5EF4-FFF2-40B4-BE49-F238E27FC236}">
                    <a16:creationId xmlns:a16="http://schemas.microsoft.com/office/drawing/2014/main" id="{3F928DB9-6B46-43EF-A7CF-C4B9830CA5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6" name="直接连接符​​(S) 295">
                <a:extLst>
                  <a:ext uri="{FF2B5EF4-FFF2-40B4-BE49-F238E27FC236}">
                    <a16:creationId xmlns:a16="http://schemas.microsoft.com/office/drawing/2014/main" id="{BA011901-65F6-4D44-BD40-744878B6B2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7" name="直接连接符​​(S) 296">
                <a:extLst>
                  <a:ext uri="{FF2B5EF4-FFF2-40B4-BE49-F238E27FC236}">
                    <a16:creationId xmlns:a16="http://schemas.microsoft.com/office/drawing/2014/main" id="{E838496B-B788-4873-9E1C-9B4442984E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8" name="直接连接符​​(S) 297">
                <a:extLst>
                  <a:ext uri="{FF2B5EF4-FFF2-40B4-BE49-F238E27FC236}">
                    <a16:creationId xmlns:a16="http://schemas.microsoft.com/office/drawing/2014/main" id="{A15262F7-23A5-4A6B-BD2C-44CF82ECDE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9" name="直接连接符​​(S) 298">
                <a:extLst>
                  <a:ext uri="{FF2B5EF4-FFF2-40B4-BE49-F238E27FC236}">
                    <a16:creationId xmlns:a16="http://schemas.microsoft.com/office/drawing/2014/main" id="{B5857A42-75EB-4FF2-AF41-2D612A687D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0" name="直接连接符​​(S) 299">
                <a:extLst>
                  <a:ext uri="{FF2B5EF4-FFF2-40B4-BE49-F238E27FC236}">
                    <a16:creationId xmlns:a16="http://schemas.microsoft.com/office/drawing/2014/main" id="{3FC449E1-9573-406B-A201-3E897E668A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1" name="直接连接符​​(S) 300">
                <a:extLst>
                  <a:ext uri="{FF2B5EF4-FFF2-40B4-BE49-F238E27FC236}">
                    <a16:creationId xmlns:a16="http://schemas.microsoft.com/office/drawing/2014/main" id="{71001847-954F-46EC-97E7-E38732517B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2" name="直接连接符​​(S) 301">
                <a:extLst>
                  <a:ext uri="{FF2B5EF4-FFF2-40B4-BE49-F238E27FC236}">
                    <a16:creationId xmlns:a16="http://schemas.microsoft.com/office/drawing/2014/main" id="{F3B040FD-D427-4F90-8CFC-D429522487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3" name="直接连接符​​(S) 302">
                <a:extLst>
                  <a:ext uri="{FF2B5EF4-FFF2-40B4-BE49-F238E27FC236}">
                    <a16:creationId xmlns:a16="http://schemas.microsoft.com/office/drawing/2014/main" id="{975C627A-78ED-4D2B-9F9E-26BE2C0A75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4" name="直接连接符​​(S) 303">
                <a:extLst>
                  <a:ext uri="{FF2B5EF4-FFF2-40B4-BE49-F238E27FC236}">
                    <a16:creationId xmlns:a16="http://schemas.microsoft.com/office/drawing/2014/main" id="{2523831A-B9F1-40EF-B113-873BEFA660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5" name="直接连接符​​(S) 304">
                <a:extLst>
                  <a:ext uri="{FF2B5EF4-FFF2-40B4-BE49-F238E27FC236}">
                    <a16:creationId xmlns:a16="http://schemas.microsoft.com/office/drawing/2014/main" id="{07483313-610C-403C-811D-EE70A78046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6" name="直接连接符​​(S) 305">
                <a:extLst>
                  <a:ext uri="{FF2B5EF4-FFF2-40B4-BE49-F238E27FC236}">
                    <a16:creationId xmlns:a16="http://schemas.microsoft.com/office/drawing/2014/main" id="{E1CE5A29-BB15-441C-B3CD-3D3EE2163D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7" name="直接连接符​​(S) 306">
                <a:extLst>
                  <a:ext uri="{FF2B5EF4-FFF2-40B4-BE49-F238E27FC236}">
                    <a16:creationId xmlns:a16="http://schemas.microsoft.com/office/drawing/2014/main" id="{E476D005-3155-4DEF-88DE-068B497DED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8" name="直接连接符​​(S) 307">
                <a:extLst>
                  <a:ext uri="{FF2B5EF4-FFF2-40B4-BE49-F238E27FC236}">
                    <a16:creationId xmlns:a16="http://schemas.microsoft.com/office/drawing/2014/main" id="{2628975E-6165-407B-8A45-7F23746BCC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9" name="直接连接符​​(S) 308">
                <a:extLst>
                  <a:ext uri="{FF2B5EF4-FFF2-40B4-BE49-F238E27FC236}">
                    <a16:creationId xmlns:a16="http://schemas.microsoft.com/office/drawing/2014/main" id="{6A69F000-3171-47D5-8EFE-4F201716C0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0" name="直接连接符​​(S) 309">
                <a:extLst>
                  <a:ext uri="{FF2B5EF4-FFF2-40B4-BE49-F238E27FC236}">
                    <a16:creationId xmlns:a16="http://schemas.microsoft.com/office/drawing/2014/main" id="{60092325-1C07-4FBC-9C9C-42244C9B9D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1" name="直接连接符​​(S) 310">
                <a:extLst>
                  <a:ext uri="{FF2B5EF4-FFF2-40B4-BE49-F238E27FC236}">
                    <a16:creationId xmlns:a16="http://schemas.microsoft.com/office/drawing/2014/main" id="{2A33CB00-75FF-4DFF-9D6A-CEF5EA2E26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2" name="直接连接符​​(S) 311">
                <a:extLst>
                  <a:ext uri="{FF2B5EF4-FFF2-40B4-BE49-F238E27FC236}">
                    <a16:creationId xmlns:a16="http://schemas.microsoft.com/office/drawing/2014/main" id="{139B85FF-580E-435C-8523-23A0352695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3" name="直接连接符​​(S) 312">
                <a:extLst>
                  <a:ext uri="{FF2B5EF4-FFF2-40B4-BE49-F238E27FC236}">
                    <a16:creationId xmlns:a16="http://schemas.microsoft.com/office/drawing/2014/main" id="{C53E7419-AF0F-4B69-88BF-853EDC328C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4" name="直接连接符​​(S) 313">
                <a:extLst>
                  <a:ext uri="{FF2B5EF4-FFF2-40B4-BE49-F238E27FC236}">
                    <a16:creationId xmlns:a16="http://schemas.microsoft.com/office/drawing/2014/main" id="{052C8AEF-9C9D-4737-BA0F-DBB3BF0C04C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5" name="直接连接符​​(S) 314">
                <a:extLst>
                  <a:ext uri="{FF2B5EF4-FFF2-40B4-BE49-F238E27FC236}">
                    <a16:creationId xmlns:a16="http://schemas.microsoft.com/office/drawing/2014/main" id="{6ADDDBC2-F0DB-4038-98D0-B38749D8C0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6" name="直接连接符​​(S) 315">
                <a:extLst>
                  <a:ext uri="{FF2B5EF4-FFF2-40B4-BE49-F238E27FC236}">
                    <a16:creationId xmlns:a16="http://schemas.microsoft.com/office/drawing/2014/main" id="{E5F14C72-98E5-4A6C-BA03-5E105AA4D4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7" name="直接连接符​​(S) 316">
                <a:extLst>
                  <a:ext uri="{FF2B5EF4-FFF2-40B4-BE49-F238E27FC236}">
                    <a16:creationId xmlns:a16="http://schemas.microsoft.com/office/drawing/2014/main" id="{9ACEF013-464E-44D2-9B83-863E69077E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8" name="直接连接符​​(S) 317">
                <a:extLst>
                  <a:ext uri="{FF2B5EF4-FFF2-40B4-BE49-F238E27FC236}">
                    <a16:creationId xmlns:a16="http://schemas.microsoft.com/office/drawing/2014/main" id="{3141F09F-05CE-4CE9-9F5A-861FBC31A8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9" name="直接连接符​​(S) 318">
                <a:extLst>
                  <a:ext uri="{FF2B5EF4-FFF2-40B4-BE49-F238E27FC236}">
                    <a16:creationId xmlns:a16="http://schemas.microsoft.com/office/drawing/2014/main" id="{7ED70A3C-4B21-4941-9F11-00A51A748A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0" name="直接连接符​​(S) 319">
                <a:extLst>
                  <a:ext uri="{FF2B5EF4-FFF2-40B4-BE49-F238E27FC236}">
                    <a16:creationId xmlns:a16="http://schemas.microsoft.com/office/drawing/2014/main" id="{11927814-33EF-4FBA-95F7-4138C1C7CE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1" name="直接连接符​​(S) 320">
                <a:extLst>
                  <a:ext uri="{FF2B5EF4-FFF2-40B4-BE49-F238E27FC236}">
                    <a16:creationId xmlns:a16="http://schemas.microsoft.com/office/drawing/2014/main" id="{F4D2B900-3BAC-4EE3-AB6E-9F3212F4DC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2" name="直接连接符​​(S) 321">
                <a:extLst>
                  <a:ext uri="{FF2B5EF4-FFF2-40B4-BE49-F238E27FC236}">
                    <a16:creationId xmlns:a16="http://schemas.microsoft.com/office/drawing/2014/main" id="{FB00017B-AD65-4759-8A6A-B03C70E07B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3" name="直接连接符​​(S) 322">
                <a:extLst>
                  <a:ext uri="{FF2B5EF4-FFF2-40B4-BE49-F238E27FC236}">
                    <a16:creationId xmlns:a16="http://schemas.microsoft.com/office/drawing/2014/main" id="{22C4A8E2-640F-4D30-99EC-A2D2B0FD6E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4" name="直接连接符​​(S) 323">
                <a:extLst>
                  <a:ext uri="{FF2B5EF4-FFF2-40B4-BE49-F238E27FC236}">
                    <a16:creationId xmlns:a16="http://schemas.microsoft.com/office/drawing/2014/main" id="{9492085E-DF05-4380-B8C2-93832478CFE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5" name="直接连接符​​(S) 324">
                <a:extLst>
                  <a:ext uri="{FF2B5EF4-FFF2-40B4-BE49-F238E27FC236}">
                    <a16:creationId xmlns:a16="http://schemas.microsoft.com/office/drawing/2014/main" id="{49750F82-33DB-42EE-B31F-CC5DE7EBA1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6" name="直接连接符​​(S) 325">
                <a:extLst>
                  <a:ext uri="{FF2B5EF4-FFF2-40B4-BE49-F238E27FC236}">
                    <a16:creationId xmlns:a16="http://schemas.microsoft.com/office/drawing/2014/main" id="{60B9848F-8B4C-4440-9BF6-98A4F3F72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7" name="直接连接符​​(S) 326">
                <a:extLst>
                  <a:ext uri="{FF2B5EF4-FFF2-40B4-BE49-F238E27FC236}">
                    <a16:creationId xmlns:a16="http://schemas.microsoft.com/office/drawing/2014/main" id="{E7AA0900-78F5-4163-807F-3DEE6DCBB1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8" name="直接连接符​​(S) 327">
                <a:extLst>
                  <a:ext uri="{FF2B5EF4-FFF2-40B4-BE49-F238E27FC236}">
                    <a16:creationId xmlns:a16="http://schemas.microsoft.com/office/drawing/2014/main" id="{0F627689-9632-474B-B3A8-EC1A82A36E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9" name="直接连接符​​(S) 328">
                <a:extLst>
                  <a:ext uri="{FF2B5EF4-FFF2-40B4-BE49-F238E27FC236}">
                    <a16:creationId xmlns:a16="http://schemas.microsoft.com/office/drawing/2014/main" id="{71C6CB03-F81D-48A2-BF05-98D4EF2CC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0" name="直接连接符​​(S) 329">
                <a:extLst>
                  <a:ext uri="{FF2B5EF4-FFF2-40B4-BE49-F238E27FC236}">
                    <a16:creationId xmlns:a16="http://schemas.microsoft.com/office/drawing/2014/main" id="{12FB4D2F-4789-48A1-A4AA-F318ED2BA5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1" name="直接连接符​​(S) 330">
                <a:extLst>
                  <a:ext uri="{FF2B5EF4-FFF2-40B4-BE49-F238E27FC236}">
                    <a16:creationId xmlns:a16="http://schemas.microsoft.com/office/drawing/2014/main" id="{64B8907A-2A80-490C-AACF-678CA6DE19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2" name="直接连接符​​(S) 331">
                <a:extLst>
                  <a:ext uri="{FF2B5EF4-FFF2-40B4-BE49-F238E27FC236}">
                    <a16:creationId xmlns:a16="http://schemas.microsoft.com/office/drawing/2014/main" id="{A175CCF3-4796-4C76-A92E-B495335FB4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3" name="直接连接符​​(S) 332">
                <a:extLst>
                  <a:ext uri="{FF2B5EF4-FFF2-40B4-BE49-F238E27FC236}">
                    <a16:creationId xmlns:a16="http://schemas.microsoft.com/office/drawing/2014/main" id="{8CFC6D15-64F3-449C-8C0B-3FCB2976D2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4" name="直接连接符​​(S) 333">
                <a:extLst>
                  <a:ext uri="{FF2B5EF4-FFF2-40B4-BE49-F238E27FC236}">
                    <a16:creationId xmlns:a16="http://schemas.microsoft.com/office/drawing/2014/main" id="{008AA4A6-DD28-4235-AAE3-CC28DF8343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5" name="直接连接符​​(S) 334">
                <a:extLst>
                  <a:ext uri="{FF2B5EF4-FFF2-40B4-BE49-F238E27FC236}">
                    <a16:creationId xmlns:a16="http://schemas.microsoft.com/office/drawing/2014/main" id="{3D393E8B-AAB8-4606-A4FA-815EDABDD1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6" name="直接连接符​​(S) 335">
                <a:extLst>
                  <a:ext uri="{FF2B5EF4-FFF2-40B4-BE49-F238E27FC236}">
                    <a16:creationId xmlns:a16="http://schemas.microsoft.com/office/drawing/2014/main" id="{8BA7B770-7EB6-4AC1-B028-9C45DEE440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7" name="直接连接符​​(S) 336">
                <a:extLst>
                  <a:ext uri="{FF2B5EF4-FFF2-40B4-BE49-F238E27FC236}">
                    <a16:creationId xmlns:a16="http://schemas.microsoft.com/office/drawing/2014/main" id="{D87B822C-3951-4E65-A45D-7160FAC3FD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8" name="直接连接符​​(S) 337">
                <a:extLst>
                  <a:ext uri="{FF2B5EF4-FFF2-40B4-BE49-F238E27FC236}">
                    <a16:creationId xmlns:a16="http://schemas.microsoft.com/office/drawing/2014/main" id="{54B9CDF0-DC54-4868-B60A-6840FDE6A2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9" name="直接连接符​​(S) 338">
                <a:extLst>
                  <a:ext uri="{FF2B5EF4-FFF2-40B4-BE49-F238E27FC236}">
                    <a16:creationId xmlns:a16="http://schemas.microsoft.com/office/drawing/2014/main" id="{3706BEC8-029B-4E0F-A55F-A552E1DE26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0" name="直接连接符​​(S) 339">
                <a:extLst>
                  <a:ext uri="{FF2B5EF4-FFF2-40B4-BE49-F238E27FC236}">
                    <a16:creationId xmlns:a16="http://schemas.microsoft.com/office/drawing/2014/main" id="{25EBA5EB-4807-4E96-BA08-B6B74AE040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1" name="直接连接符​​(S) 340">
                <a:extLst>
                  <a:ext uri="{FF2B5EF4-FFF2-40B4-BE49-F238E27FC236}">
                    <a16:creationId xmlns:a16="http://schemas.microsoft.com/office/drawing/2014/main" id="{5548885E-CABE-42B5-B06A-1E6B9B198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7" name="图片 6" descr="抽象光点图像">
            <a:extLst>
              <a:ext uri="{FF2B5EF4-FFF2-40B4-BE49-F238E27FC236}">
                <a16:creationId xmlns:a16="http://schemas.microsoft.com/office/drawing/2014/main" id="{FE6C54C5-D2F4-48F8-B65E-7506F07BCCF3}"/>
              </a:ext>
            </a:extLst>
          </p:cNvPr>
          <p:cNvPicPr>
            <a:picLocks noChangeAspect="1"/>
          </p:cNvPicPr>
          <p:nvPr/>
        </p:nvPicPr>
        <p:blipFill rotWithShape="1">
          <a:blip r:embed="rId5"/>
          <a:srcRect l="23268" r="4773" b="-1"/>
          <a:stretch/>
        </p:blipFill>
        <p:spPr>
          <a:xfrm>
            <a:off x="8055588" y="-3863"/>
            <a:ext cx="4132754" cy="3445946"/>
          </a:xfrm>
          <a:custGeom>
            <a:avLst/>
            <a:gdLst>
              <a:gd name="connsiteX0" fmla="*/ 303228 w 4638368"/>
              <a:gd name="connsiteY0" fmla="*/ 0 h 3867534"/>
              <a:gd name="connsiteX1" fmla="*/ 4638368 w 4638368"/>
              <a:gd name="connsiteY1" fmla="*/ 0 h 3867534"/>
              <a:gd name="connsiteX2" fmla="*/ 4638368 w 4638368"/>
              <a:gd name="connsiteY2" fmla="*/ 2952747 h 3867534"/>
              <a:gd name="connsiteX3" fmla="*/ 4585825 w 4638368"/>
              <a:gd name="connsiteY3" fmla="*/ 3013864 h 3867534"/>
              <a:gd name="connsiteX4" fmla="*/ 2641346 w 4638368"/>
              <a:gd name="connsiteY4" fmla="*/ 3867534 h 3867534"/>
              <a:gd name="connsiteX5" fmla="*/ 0 w 4638368"/>
              <a:gd name="connsiteY5" fmla="*/ 1226188 h 3867534"/>
              <a:gd name="connsiteX6" fmla="*/ 260466 w 4638368"/>
              <a:gd name="connsiteY6" fmla="*/ 81056 h 386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graphicFrame>
        <p:nvGraphicFramePr>
          <p:cNvPr id="5" name="内容占位符 4" descr="SmartArt 图形">
            <a:extLst>
              <a:ext uri="{FF2B5EF4-FFF2-40B4-BE49-F238E27FC236}">
                <a16:creationId xmlns:a16="http://schemas.microsoft.com/office/drawing/2014/main" id="{C983627E-F26C-354F-BF0A-ECCD7E968A2B}"/>
              </a:ext>
            </a:extLst>
          </p:cNvPr>
          <p:cNvGraphicFramePr>
            <a:graphicFrameLocks noGrp="1"/>
          </p:cNvGraphicFramePr>
          <p:nvPr>
            <p:ph idx="1"/>
            <p:extLst>
              <p:ext uri="{D42A27DB-BD31-4B8C-83A1-F6EECF244321}">
                <p14:modId xmlns:p14="http://schemas.microsoft.com/office/powerpoint/2010/main" val="3897880598"/>
              </p:ext>
            </p:extLst>
          </p:nvPr>
        </p:nvGraphicFramePr>
        <p:xfrm>
          <a:off x="677975" y="1379494"/>
          <a:ext cx="6143423" cy="364913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 name="椭圆 2">
            <a:extLst>
              <a:ext uri="{FF2B5EF4-FFF2-40B4-BE49-F238E27FC236}">
                <a16:creationId xmlns:a16="http://schemas.microsoft.com/office/drawing/2014/main" id="{87A8BC31-7E8D-238A-7A3C-ADD2C731A468}"/>
              </a:ext>
            </a:extLst>
          </p:cNvPr>
          <p:cNvSpPr/>
          <p:nvPr/>
        </p:nvSpPr>
        <p:spPr>
          <a:xfrm>
            <a:off x="825271" y="4936137"/>
            <a:ext cx="779074" cy="779074"/>
          </a:xfrm>
          <a:prstGeom prst="ellipse">
            <a:avLst/>
          </a:prstGeom>
          <a:solidFill>
            <a:schemeClr val="tx1"/>
          </a:solidFill>
        </p:spPr>
        <p:style>
          <a:lnRef idx="0">
            <a:schemeClr val="lt1">
              <a:alpha val="0"/>
              <a:hueOff val="0"/>
              <a:satOff val="0"/>
              <a:lumOff val="0"/>
              <a:alphaOff val="0"/>
            </a:schemeClr>
          </a:lnRef>
          <a:fillRef idx="1">
            <a:scrgbClr r="0" g="0" b="0"/>
          </a:fillRef>
          <a:effectRef idx="0">
            <a:schemeClr val="accent3">
              <a:hueOff val="0"/>
              <a:satOff val="0"/>
              <a:lumOff val="0"/>
              <a:alphaOff val="0"/>
            </a:schemeClr>
          </a:effectRef>
          <a:fontRef idx="minor"/>
        </p:style>
        <p:txBody>
          <a:bodyPr/>
          <a:lstStyle/>
          <a:p>
            <a:endParaRPr lang="zh-CN" altLang="en-US" dirty="0"/>
          </a:p>
        </p:txBody>
      </p:sp>
      <p:sp>
        <p:nvSpPr>
          <p:cNvPr id="6" name="椭圆 5">
            <a:extLst>
              <a:ext uri="{FF2B5EF4-FFF2-40B4-BE49-F238E27FC236}">
                <a16:creationId xmlns:a16="http://schemas.microsoft.com/office/drawing/2014/main" id="{4EA2509F-313C-1B27-4BA6-EE0F9DF6BE52}"/>
              </a:ext>
            </a:extLst>
          </p:cNvPr>
          <p:cNvSpPr/>
          <p:nvPr/>
        </p:nvSpPr>
        <p:spPr>
          <a:xfrm>
            <a:off x="3904808" y="4894635"/>
            <a:ext cx="779074" cy="779074"/>
          </a:xfrm>
          <a:prstGeom prst="ellipse">
            <a:avLst/>
          </a:prstGeom>
          <a:solidFill>
            <a:schemeClr val="tx1"/>
          </a:solidFill>
        </p:spPr>
        <p:style>
          <a:lnRef idx="0">
            <a:schemeClr val="lt1">
              <a:alpha val="0"/>
              <a:hueOff val="0"/>
              <a:satOff val="0"/>
              <a:lumOff val="0"/>
              <a:alphaOff val="0"/>
            </a:schemeClr>
          </a:lnRef>
          <a:fillRef idx="1">
            <a:scrgbClr r="0" g="0" b="0"/>
          </a:fillRef>
          <a:effectRef idx="0">
            <a:schemeClr val="accent3">
              <a:hueOff val="0"/>
              <a:satOff val="0"/>
              <a:lumOff val="0"/>
              <a:alphaOff val="0"/>
            </a:schemeClr>
          </a:effectRef>
          <a:fontRef idx="minor"/>
        </p:style>
        <p:txBody>
          <a:bodyPr/>
          <a:lstStyle/>
          <a:p>
            <a:endParaRPr lang="zh-CN" altLang="en-US" dirty="0"/>
          </a:p>
        </p:txBody>
      </p:sp>
      <p:pic>
        <p:nvPicPr>
          <p:cNvPr id="10" name="图片 9">
            <a:extLst>
              <a:ext uri="{FF2B5EF4-FFF2-40B4-BE49-F238E27FC236}">
                <a16:creationId xmlns:a16="http://schemas.microsoft.com/office/drawing/2014/main" id="{992E75DA-3EA4-ACF0-FC68-1C35A2A74496}"/>
              </a:ext>
            </a:extLst>
          </p:cNvPr>
          <p:cNvPicPr>
            <a:picLocks noChangeAspect="1"/>
          </p:cNvPicPr>
          <p:nvPr/>
        </p:nvPicPr>
        <p:blipFill>
          <a:blip r:embed="rId11"/>
          <a:stretch>
            <a:fillRect/>
          </a:stretch>
        </p:blipFill>
        <p:spPr>
          <a:xfrm>
            <a:off x="1020481" y="5124506"/>
            <a:ext cx="388654" cy="411516"/>
          </a:xfrm>
          <a:prstGeom prst="rect">
            <a:avLst/>
          </a:prstGeom>
        </p:spPr>
      </p:pic>
      <p:sp>
        <p:nvSpPr>
          <p:cNvPr id="11" name="文本框 10">
            <a:extLst>
              <a:ext uri="{FF2B5EF4-FFF2-40B4-BE49-F238E27FC236}">
                <a16:creationId xmlns:a16="http://schemas.microsoft.com/office/drawing/2014/main" id="{B22CC2B5-94F9-7835-E356-A9E544309789}"/>
              </a:ext>
            </a:extLst>
          </p:cNvPr>
          <p:cNvSpPr txBox="1"/>
          <p:nvPr/>
        </p:nvSpPr>
        <p:spPr>
          <a:xfrm>
            <a:off x="1667799" y="5089746"/>
            <a:ext cx="1513840" cy="446276"/>
          </a:xfrm>
          <a:prstGeom prst="rect">
            <a:avLst/>
          </a:prstGeom>
          <a:noFill/>
        </p:spPr>
        <p:txBody>
          <a:bodyPr wrap="square" rtlCol="0">
            <a:spAutoFit/>
          </a:bodyPr>
          <a:lstStyle/>
          <a:p>
            <a:r>
              <a:rPr lang="en-US" altLang="zh-CN" sz="2300" dirty="0">
                <a:solidFill>
                  <a:prstClr val="white">
                    <a:hueOff val="0"/>
                    <a:satOff val="0"/>
                    <a:lumOff val="0"/>
                    <a:alphaOff val="0"/>
                  </a:prstClr>
                </a:solidFill>
                <a:latin typeface="Microsoft YaHei UI" panose="020B0503020204020204" pitchFamily="34" charset="-122"/>
                <a:ea typeface="Microsoft YaHei UI" panose="020B0503020204020204" pitchFamily="34" charset="-122"/>
              </a:rPr>
              <a:t>Nginx</a:t>
            </a:r>
            <a:endParaRPr lang="zh-CN" altLang="en-US" sz="2300" dirty="0">
              <a:solidFill>
                <a:prstClr val="white">
                  <a:hueOff val="0"/>
                  <a:satOff val="0"/>
                  <a:lumOff val="0"/>
                  <a:alphaOff val="0"/>
                </a:prstClr>
              </a:solidFill>
              <a:latin typeface="Microsoft YaHei UI" panose="020B0503020204020204" pitchFamily="34" charset="-122"/>
              <a:ea typeface="Microsoft YaHei UI" panose="020B0503020204020204" pitchFamily="34" charset="-122"/>
            </a:endParaRPr>
          </a:p>
        </p:txBody>
      </p:sp>
      <p:pic>
        <p:nvPicPr>
          <p:cNvPr id="17" name="图片 16">
            <a:extLst>
              <a:ext uri="{FF2B5EF4-FFF2-40B4-BE49-F238E27FC236}">
                <a16:creationId xmlns:a16="http://schemas.microsoft.com/office/drawing/2014/main" id="{42D9B6F7-8716-74FE-BB24-C896A469AE66}"/>
              </a:ext>
            </a:extLst>
          </p:cNvPr>
          <p:cNvPicPr>
            <a:picLocks noChangeAspect="1"/>
          </p:cNvPicPr>
          <p:nvPr/>
        </p:nvPicPr>
        <p:blipFill>
          <a:blip r:embed="rId12"/>
          <a:stretch>
            <a:fillRect/>
          </a:stretch>
        </p:blipFill>
        <p:spPr>
          <a:xfrm>
            <a:off x="4119963" y="5118135"/>
            <a:ext cx="348763" cy="354087"/>
          </a:xfrm>
          <a:prstGeom prst="rect">
            <a:avLst/>
          </a:prstGeom>
        </p:spPr>
      </p:pic>
      <p:sp>
        <p:nvSpPr>
          <p:cNvPr id="19" name="文本框 18">
            <a:extLst>
              <a:ext uri="{FF2B5EF4-FFF2-40B4-BE49-F238E27FC236}">
                <a16:creationId xmlns:a16="http://schemas.microsoft.com/office/drawing/2014/main" id="{76549158-829D-2694-CEE2-B8AD3A981F14}"/>
              </a:ext>
            </a:extLst>
          </p:cNvPr>
          <p:cNvSpPr txBox="1"/>
          <p:nvPr/>
        </p:nvSpPr>
        <p:spPr>
          <a:xfrm>
            <a:off x="4768408" y="5098250"/>
            <a:ext cx="6202680" cy="446276"/>
          </a:xfrm>
          <a:prstGeom prst="rect">
            <a:avLst/>
          </a:prstGeom>
          <a:noFill/>
        </p:spPr>
        <p:txBody>
          <a:bodyPr wrap="square">
            <a:spAutoFit/>
          </a:bodyPr>
          <a:lstStyle/>
          <a:p>
            <a:r>
              <a:rPr lang="en-US" altLang="zh-CN" sz="2300" dirty="0">
                <a:solidFill>
                  <a:prstClr val="white">
                    <a:hueOff val="0"/>
                    <a:satOff val="0"/>
                    <a:lumOff val="0"/>
                    <a:alphaOff val="0"/>
                  </a:prstClr>
                </a:solidFill>
                <a:latin typeface="Microsoft YaHei UI" panose="020B0503020204020204" pitchFamily="34" charset="-122"/>
                <a:ea typeface="Microsoft YaHei UI" panose="020B0503020204020204" pitchFamily="34" charset="-122"/>
              </a:rPr>
              <a:t>Bootstrap</a:t>
            </a:r>
            <a:endParaRPr lang="zh-CN" altLang="en-US" sz="2300" dirty="0">
              <a:solidFill>
                <a:prstClr val="white">
                  <a:hueOff val="0"/>
                  <a:satOff val="0"/>
                  <a:lumOff val="0"/>
                  <a:alphaOff val="0"/>
                </a:prstClr>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3824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内容占位符 5" descr="图表">
            <a:extLst>
              <a:ext uri="{FF2B5EF4-FFF2-40B4-BE49-F238E27FC236}">
                <a16:creationId xmlns:a16="http://schemas.microsoft.com/office/drawing/2014/main" id="{B969B0A3-888C-49AE-AB43-78DF29C9BE9B}"/>
              </a:ext>
            </a:extLst>
          </p:cNvPr>
          <p:cNvGraphicFramePr>
            <a:graphicFrameLocks noGrp="1"/>
          </p:cNvGraphicFramePr>
          <p:nvPr>
            <p:ph idx="1"/>
          </p:nvPr>
        </p:nvGraphicFramePr>
        <p:xfrm>
          <a:off x="612117" y="2141538"/>
          <a:ext cx="10131425" cy="3649662"/>
        </p:xfrm>
        <a:graphic>
          <a:graphicData uri="http://schemas.openxmlformats.org/drawingml/2006/chart">
            <c:chart xmlns:c="http://schemas.openxmlformats.org/drawingml/2006/chart" xmlns:r="http://schemas.openxmlformats.org/officeDocument/2006/relationships" r:id="rId3"/>
          </a:graphicData>
        </a:graphic>
      </p:graphicFrame>
      <p:sp>
        <p:nvSpPr>
          <p:cNvPr id="3" name="文本框 2">
            <a:extLst>
              <a:ext uri="{FF2B5EF4-FFF2-40B4-BE49-F238E27FC236}">
                <a16:creationId xmlns:a16="http://schemas.microsoft.com/office/drawing/2014/main" id="{5ED13C97-C871-DE06-7DDF-243056E186AA}"/>
              </a:ext>
            </a:extLst>
          </p:cNvPr>
          <p:cNvSpPr txBox="1"/>
          <p:nvPr/>
        </p:nvSpPr>
        <p:spPr>
          <a:xfrm>
            <a:off x="4587240" y="414218"/>
            <a:ext cx="3378200" cy="830997"/>
          </a:xfrm>
          <a:prstGeom prst="rect">
            <a:avLst/>
          </a:prstGeom>
          <a:noFill/>
        </p:spPr>
        <p:txBody>
          <a:bodyPr wrap="square" rtlCol="0">
            <a:spAutoFit/>
          </a:bodyPr>
          <a:lstStyle/>
          <a:p>
            <a:r>
              <a:rPr lang="zh-CN" altLang="en-US" sz="4800" b="1" dirty="0"/>
              <a:t>项目结构</a:t>
            </a:r>
          </a:p>
        </p:txBody>
      </p:sp>
      <p:pic>
        <p:nvPicPr>
          <p:cNvPr id="5" name="图片 4" descr="图形用户界面, 应用程序&#10;&#10;描述已自动生成">
            <a:extLst>
              <a:ext uri="{FF2B5EF4-FFF2-40B4-BE49-F238E27FC236}">
                <a16:creationId xmlns:a16="http://schemas.microsoft.com/office/drawing/2014/main" id="{13332619-DDD8-7AD3-1134-03411DC31FAD}"/>
              </a:ext>
            </a:extLst>
          </p:cNvPr>
          <p:cNvPicPr>
            <a:picLocks noChangeAspect="1"/>
          </p:cNvPicPr>
          <p:nvPr/>
        </p:nvPicPr>
        <p:blipFill>
          <a:blip r:embed="rId4"/>
          <a:stretch>
            <a:fillRect/>
          </a:stretch>
        </p:blipFill>
        <p:spPr>
          <a:xfrm>
            <a:off x="1866571" y="2043953"/>
            <a:ext cx="8191829" cy="3154325"/>
          </a:xfrm>
          <a:prstGeom prst="rect">
            <a:avLst/>
          </a:prstGeom>
        </p:spPr>
      </p:pic>
    </p:spTree>
    <p:extLst>
      <p:ext uri="{BB962C8B-B14F-4D97-AF65-F5344CB8AC3E}">
        <p14:creationId xmlns:p14="http://schemas.microsoft.com/office/powerpoint/2010/main" val="512793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a:extLst>
              <a:ext uri="{FF2B5EF4-FFF2-40B4-BE49-F238E27FC236}">
                <a16:creationId xmlns:a16="http://schemas.microsoft.com/office/drawing/2014/main" id="{83F7F0BC-38D0-FE96-E406-8E585E0A7652}"/>
              </a:ext>
            </a:extLst>
          </p:cNvPr>
          <p:cNvSpPr txBox="1"/>
          <p:nvPr/>
        </p:nvSpPr>
        <p:spPr>
          <a:xfrm>
            <a:off x="4909563" y="272208"/>
            <a:ext cx="6096000" cy="769441"/>
          </a:xfrm>
          <a:prstGeom prst="rect">
            <a:avLst/>
          </a:prstGeom>
          <a:noFill/>
        </p:spPr>
        <p:txBody>
          <a:bodyPr wrap="square">
            <a:spAutoFit/>
          </a:bodyPr>
          <a:lstStyle/>
          <a:p>
            <a:r>
              <a:rPr lang="zh-CN" altLang="en-US" sz="4400" dirty="0"/>
              <a:t>项目展示</a:t>
            </a:r>
          </a:p>
        </p:txBody>
      </p:sp>
      <p:pic>
        <p:nvPicPr>
          <p:cNvPr id="3" name="休闲之地演示视频">
            <a:hlinkClick r:id="" action="ppaction://media"/>
            <a:extLst>
              <a:ext uri="{FF2B5EF4-FFF2-40B4-BE49-F238E27FC236}">
                <a16:creationId xmlns:a16="http://schemas.microsoft.com/office/drawing/2014/main" id="{A088BA4F-3173-EBD6-215D-BA28C0FD333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5819" y="1041649"/>
            <a:ext cx="10099744" cy="5704876"/>
          </a:xfrm>
          <a:prstGeom prst="rect">
            <a:avLst/>
          </a:prstGeom>
        </p:spPr>
      </p:pic>
    </p:spTree>
    <p:extLst>
      <p:ext uri="{BB962C8B-B14F-4D97-AF65-F5344CB8AC3E}">
        <p14:creationId xmlns:p14="http://schemas.microsoft.com/office/powerpoint/2010/main" val="668395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2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光点">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D44BCB7C-A6FC-4118-9027-468ECFDE6455}"/>
              </a:ext>
            </a:extLst>
          </p:cNvPr>
          <p:cNvSpPr>
            <a:spLocks noGrp="1"/>
          </p:cNvSpPr>
          <p:nvPr>
            <p:ph type="ctrTitle"/>
          </p:nvPr>
        </p:nvSpPr>
        <p:spPr>
          <a:xfrm>
            <a:off x="4307839" y="2573868"/>
            <a:ext cx="7197726" cy="2421464"/>
          </a:xfrm>
        </p:spPr>
        <p:txBody>
          <a:bodyPr rtlCol="0">
            <a:normAutofit/>
          </a:bodyPr>
          <a:lstStyle/>
          <a:p>
            <a:pPr rtl="0"/>
            <a:r>
              <a:rPr lang="zh-CN" altLang="en-US" dirty="0">
                <a:latin typeface="Microsoft YaHei UI" panose="020B0503020204020204" pitchFamily="34" charset="-122"/>
                <a:ea typeface="Microsoft YaHei UI" panose="020B0503020204020204" pitchFamily="34" charset="-122"/>
              </a:rPr>
              <a:t>谢谢！</a:t>
            </a:r>
          </a:p>
        </p:txBody>
      </p:sp>
      <p:sp>
        <p:nvSpPr>
          <p:cNvPr id="3" name="副标题 2">
            <a:extLst>
              <a:ext uri="{FF2B5EF4-FFF2-40B4-BE49-F238E27FC236}">
                <a16:creationId xmlns:a16="http://schemas.microsoft.com/office/drawing/2014/main" id="{4B64FA72-B055-4AE3-A6FD-8071BD687CBE}"/>
              </a:ext>
            </a:extLst>
          </p:cNvPr>
          <p:cNvSpPr>
            <a:spLocks noGrp="1"/>
          </p:cNvSpPr>
          <p:nvPr>
            <p:ph type="subTitle" idx="1"/>
          </p:nvPr>
        </p:nvSpPr>
        <p:spPr>
          <a:xfrm>
            <a:off x="3962399" y="4995332"/>
            <a:ext cx="7197726" cy="1405467"/>
          </a:xfrm>
        </p:spPr>
        <p:txBody>
          <a:bodyPr rtlCol="0">
            <a:normAutofit/>
          </a:bodyPr>
          <a:lstStyle/>
          <a:p>
            <a:pPr rtl="0"/>
            <a:r>
              <a:rPr lang="en-US" altLang="zh-CN" dirty="0">
                <a:solidFill>
                  <a:schemeClr val="accent1">
                    <a:lumMod val="40000"/>
                    <a:lumOff val="60000"/>
                  </a:schemeClr>
                </a:solidFill>
                <a:latin typeface="Microsoft YaHei UI" panose="020B0503020204020204" pitchFamily="34" charset="-122"/>
                <a:ea typeface="Microsoft YaHei UI" panose="020B0503020204020204" pitchFamily="34" charset="-122"/>
              </a:rPr>
              <a:t>Thanks for watching</a:t>
            </a:r>
          </a:p>
        </p:txBody>
      </p:sp>
    </p:spTree>
    <p:extLst>
      <p:ext uri="{BB962C8B-B14F-4D97-AF65-F5344CB8AC3E}">
        <p14:creationId xmlns:p14="http://schemas.microsoft.com/office/powerpoint/2010/main" val="29399308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天体">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Office_50521174_TF22566005_Win32" id="{8767197E-7510-42F8-B763-E45F3770E5A5}" vid="{CF90D904-521C-4459-A9B7-C388B2C4B831}"/>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D51BCB-0419-432E-B7F1-25548446A6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未来设计</Template>
  <TotalTime>211</TotalTime>
  <Words>338</Words>
  <Application>Microsoft Office PowerPoint</Application>
  <PresentationFormat>宽屏</PresentationFormat>
  <Paragraphs>43</Paragraphs>
  <Slides>7</Slides>
  <Notes>7</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7</vt:i4>
      </vt:variant>
    </vt:vector>
  </HeadingPairs>
  <TitlesOfParts>
    <vt:vector size="11" baseType="lpstr">
      <vt:lpstr>Microsoft YaHei UI</vt:lpstr>
      <vt:lpstr>Arial</vt:lpstr>
      <vt:lpstr>Calibri</vt:lpstr>
      <vt:lpstr>天体</vt:lpstr>
      <vt:lpstr>休闲之地</vt:lpstr>
      <vt:lpstr>目录</vt:lpstr>
      <vt:lpstr>PowerPoint 演示文稿</vt:lpstr>
      <vt:lpstr>技术框架</vt:lpstr>
      <vt:lpstr>PowerPoint 演示文稿</vt:lpstr>
      <vt:lpstr>PowerPoint 演示文稿</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休闲之地</dc:title>
  <dc:creator>鸿羽 李</dc:creator>
  <cp:lastModifiedBy>鸿羽 李</cp:lastModifiedBy>
  <cp:revision>12</cp:revision>
  <dcterms:created xsi:type="dcterms:W3CDTF">2023-04-15T07:15:06Z</dcterms:created>
  <dcterms:modified xsi:type="dcterms:W3CDTF">2023-04-16T00:40:34Z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